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18"/>
  </p:notesMasterIdLst>
  <p:sldIdLst>
    <p:sldId id="256" r:id="rId2"/>
    <p:sldId id="257" r:id="rId3"/>
    <p:sldId id="258" r:id="rId4"/>
    <p:sldId id="260" r:id="rId5"/>
    <p:sldId id="259" r:id="rId6"/>
    <p:sldId id="267" r:id="rId7"/>
    <p:sldId id="263" r:id="rId8"/>
    <p:sldId id="264" r:id="rId9"/>
    <p:sldId id="268" r:id="rId10"/>
    <p:sldId id="269" r:id="rId11"/>
    <p:sldId id="270" r:id="rId12"/>
    <p:sldId id="271" r:id="rId13"/>
    <p:sldId id="272" r:id="rId14"/>
    <p:sldId id="273" r:id="rId15"/>
    <p:sldId id="266" r:id="rId16"/>
    <p:sldId id="261" r:id="rId17"/>
  </p:sldIdLst>
  <p:sldSz cx="9144000" cy="6858000" type="screen4x3"/>
  <p:notesSz cx="6858000" cy="9144000"/>
  <p:embeddedFontLst>
    <p:embeddedFont>
      <p:font typeface="맑은 고딕" panose="020B0503020000020004" pitchFamily="50" charset="-127"/>
      <p:regular r:id="rId19"/>
      <p:bold r:id="rId20"/>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6BC9"/>
    <a:srgbClr val="D9D9D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69" autoAdjust="0"/>
  </p:normalViewPr>
  <p:slideViewPr>
    <p:cSldViewPr>
      <p:cViewPr varScale="1">
        <p:scale>
          <a:sx n="78" d="100"/>
          <a:sy n="78" d="100"/>
        </p:scale>
        <p:origin x="1522" y="62"/>
      </p:cViewPr>
      <p:guideLst>
        <p:guide orient="horz" pos="2160"/>
        <p:guide pos="2880"/>
      </p:guideLst>
    </p:cSldViewPr>
  </p:slideViewPr>
  <p:notesTextViewPr>
    <p:cViewPr>
      <p:scale>
        <a:sx n="100" d="100"/>
        <a:sy n="100" d="100"/>
      </p:scale>
      <p:origin x="0" y="0"/>
    </p:cViewPr>
  </p:notesTextViewPr>
  <p:notesViewPr>
    <p:cSldViewPr>
      <p:cViewPr varScale="1">
        <p:scale>
          <a:sx n="122" d="100"/>
          <a:sy n="122" d="100"/>
        </p:scale>
        <p:origin x="-4998" y="-11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175B8C-DF90-4444-88E4-F1D95D87E965}" type="datetimeFigureOut">
              <a:rPr lang="ko-KR" altLang="en-US" smtClean="0"/>
              <a:pPr/>
              <a:t>2018-12-12</a:t>
            </a:fld>
            <a:endParaRPr lang="ko-KR" altLang="en-US"/>
          </a:p>
        </p:txBody>
      </p:sp>
      <p:sp>
        <p:nvSpPr>
          <p:cNvPr id="4" name="슬라이드 이미지 개체 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405DAE-064F-4E16-A6EA-40DBFA52F806}" type="slidenum">
              <a:rPr lang="ko-KR" altLang="en-US" smtClean="0"/>
              <a:pPr/>
              <a:t>‹#›</a:t>
            </a:fld>
            <a:endParaRPr lang="ko-KR" altLang="en-US"/>
          </a:p>
        </p:txBody>
      </p:sp>
    </p:spTree>
    <p:extLst>
      <p:ext uri="{BB962C8B-B14F-4D97-AF65-F5344CB8AC3E}">
        <p14:creationId xmlns:p14="http://schemas.microsoft.com/office/powerpoint/2010/main" val="253287819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1</a:t>
            </a:fld>
            <a:endParaRPr lang="ko-KR" altLang="en-US"/>
          </a:p>
        </p:txBody>
      </p:sp>
    </p:spTree>
    <p:extLst>
      <p:ext uri="{BB962C8B-B14F-4D97-AF65-F5344CB8AC3E}">
        <p14:creationId xmlns:p14="http://schemas.microsoft.com/office/powerpoint/2010/main" val="12659305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10</a:t>
            </a:fld>
            <a:endParaRPr lang="ko-KR" altLang="en-US"/>
          </a:p>
        </p:txBody>
      </p:sp>
    </p:spTree>
    <p:extLst>
      <p:ext uri="{BB962C8B-B14F-4D97-AF65-F5344CB8AC3E}">
        <p14:creationId xmlns:p14="http://schemas.microsoft.com/office/powerpoint/2010/main" val="2375104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11</a:t>
            </a:fld>
            <a:endParaRPr lang="ko-KR" altLang="en-US"/>
          </a:p>
        </p:txBody>
      </p:sp>
    </p:spTree>
    <p:extLst>
      <p:ext uri="{BB962C8B-B14F-4D97-AF65-F5344CB8AC3E}">
        <p14:creationId xmlns:p14="http://schemas.microsoft.com/office/powerpoint/2010/main" val="27870678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12</a:t>
            </a:fld>
            <a:endParaRPr lang="ko-KR" altLang="en-US"/>
          </a:p>
        </p:txBody>
      </p:sp>
    </p:spTree>
    <p:extLst>
      <p:ext uri="{BB962C8B-B14F-4D97-AF65-F5344CB8AC3E}">
        <p14:creationId xmlns:p14="http://schemas.microsoft.com/office/powerpoint/2010/main" val="551810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13</a:t>
            </a:fld>
            <a:endParaRPr lang="ko-KR" altLang="en-US"/>
          </a:p>
        </p:txBody>
      </p:sp>
    </p:spTree>
    <p:extLst>
      <p:ext uri="{BB962C8B-B14F-4D97-AF65-F5344CB8AC3E}">
        <p14:creationId xmlns:p14="http://schemas.microsoft.com/office/powerpoint/2010/main" val="25777907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14</a:t>
            </a:fld>
            <a:endParaRPr lang="ko-KR" altLang="en-US"/>
          </a:p>
        </p:txBody>
      </p:sp>
    </p:spTree>
    <p:extLst>
      <p:ext uri="{BB962C8B-B14F-4D97-AF65-F5344CB8AC3E}">
        <p14:creationId xmlns:p14="http://schemas.microsoft.com/office/powerpoint/2010/main" val="38768666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15</a:t>
            </a:fld>
            <a:endParaRPr lang="ko-KR" altLang="en-US"/>
          </a:p>
        </p:txBody>
      </p:sp>
    </p:spTree>
    <p:extLst>
      <p:ext uri="{BB962C8B-B14F-4D97-AF65-F5344CB8AC3E}">
        <p14:creationId xmlns:p14="http://schemas.microsoft.com/office/powerpoint/2010/main" val="31767179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16</a:t>
            </a:fld>
            <a:endParaRPr lang="ko-KR" altLang="en-US"/>
          </a:p>
        </p:txBody>
      </p:sp>
    </p:spTree>
    <p:extLst>
      <p:ext uri="{BB962C8B-B14F-4D97-AF65-F5344CB8AC3E}">
        <p14:creationId xmlns:p14="http://schemas.microsoft.com/office/powerpoint/2010/main" val="1265930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2</a:t>
            </a:fld>
            <a:endParaRPr lang="ko-KR" altLang="en-US"/>
          </a:p>
        </p:txBody>
      </p:sp>
    </p:spTree>
    <p:extLst>
      <p:ext uri="{BB962C8B-B14F-4D97-AF65-F5344CB8AC3E}">
        <p14:creationId xmlns:p14="http://schemas.microsoft.com/office/powerpoint/2010/main" val="126593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3</a:t>
            </a:fld>
            <a:endParaRPr lang="ko-KR" altLang="en-US"/>
          </a:p>
        </p:txBody>
      </p:sp>
    </p:spTree>
    <p:extLst>
      <p:ext uri="{BB962C8B-B14F-4D97-AF65-F5344CB8AC3E}">
        <p14:creationId xmlns:p14="http://schemas.microsoft.com/office/powerpoint/2010/main" val="1265930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4</a:t>
            </a:fld>
            <a:endParaRPr lang="ko-KR" altLang="en-US"/>
          </a:p>
        </p:txBody>
      </p:sp>
    </p:spTree>
    <p:extLst>
      <p:ext uri="{BB962C8B-B14F-4D97-AF65-F5344CB8AC3E}">
        <p14:creationId xmlns:p14="http://schemas.microsoft.com/office/powerpoint/2010/main" val="1265930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5</a:t>
            </a:fld>
            <a:endParaRPr lang="ko-KR" altLang="en-US"/>
          </a:p>
        </p:txBody>
      </p:sp>
    </p:spTree>
    <p:extLst>
      <p:ext uri="{BB962C8B-B14F-4D97-AF65-F5344CB8AC3E}">
        <p14:creationId xmlns:p14="http://schemas.microsoft.com/office/powerpoint/2010/main" val="1265930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6</a:t>
            </a:fld>
            <a:endParaRPr lang="ko-KR" altLang="en-US"/>
          </a:p>
        </p:txBody>
      </p:sp>
    </p:spTree>
    <p:extLst>
      <p:ext uri="{BB962C8B-B14F-4D97-AF65-F5344CB8AC3E}">
        <p14:creationId xmlns:p14="http://schemas.microsoft.com/office/powerpoint/2010/main" val="23085409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7</a:t>
            </a:fld>
            <a:endParaRPr lang="ko-KR" altLang="en-US"/>
          </a:p>
        </p:txBody>
      </p:sp>
    </p:spTree>
    <p:extLst>
      <p:ext uri="{BB962C8B-B14F-4D97-AF65-F5344CB8AC3E}">
        <p14:creationId xmlns:p14="http://schemas.microsoft.com/office/powerpoint/2010/main" val="1739462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8</a:t>
            </a:fld>
            <a:endParaRPr lang="ko-KR" altLang="en-US"/>
          </a:p>
        </p:txBody>
      </p:sp>
    </p:spTree>
    <p:extLst>
      <p:ext uri="{BB962C8B-B14F-4D97-AF65-F5344CB8AC3E}">
        <p14:creationId xmlns:p14="http://schemas.microsoft.com/office/powerpoint/2010/main" val="4031652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10"/>
          </p:nvPr>
        </p:nvSpPr>
        <p:spPr/>
        <p:txBody>
          <a:bodyPr/>
          <a:lstStyle/>
          <a:p>
            <a:fld id="{78405DAE-064F-4E16-A6EA-40DBFA52F806}" type="slidenum">
              <a:rPr lang="ko-KR" altLang="en-US" smtClean="0"/>
              <a:pPr/>
              <a:t>9</a:t>
            </a:fld>
            <a:endParaRPr lang="ko-KR" altLang="en-US"/>
          </a:p>
        </p:txBody>
      </p:sp>
    </p:spTree>
    <p:extLst>
      <p:ext uri="{BB962C8B-B14F-4D97-AF65-F5344CB8AC3E}">
        <p14:creationId xmlns:p14="http://schemas.microsoft.com/office/powerpoint/2010/main" val="2158319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sp>
        <p:nvSpPr>
          <p:cNvPr id="9" name="이등변 삼각형 8"/>
          <p:cNvSpPr/>
          <p:nvPr userDrawn="1"/>
        </p:nvSpPr>
        <p:spPr>
          <a:xfrm rot="1630265">
            <a:off x="6154872" y="3214348"/>
            <a:ext cx="3839911" cy="2814489"/>
          </a:xfrm>
          <a:prstGeom prst="triangl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세로 텍스트 개체 틀 2"/>
          <p:cNvSpPr>
            <a:spLocks noGrp="1"/>
          </p:cNvSpPr>
          <p:nvPr>
            <p:ph type="body" orient="vert" idx="1"/>
          </p:nvPr>
        </p:nvSpPr>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7A200DB6-95EC-49A7-BD4C-E70999BD6845}" type="datetime1">
              <a:rPr lang="ko-KR" altLang="en-US" smtClean="0"/>
              <a:pPr/>
              <a:t>2018-12-12</a:t>
            </a:fld>
            <a:endParaRPr lang="ko-KR" altLang="en-US"/>
          </a:p>
        </p:txBody>
      </p:sp>
      <p:sp>
        <p:nvSpPr>
          <p:cNvPr id="5" name="바닥글 개체 틀 4"/>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6629400" y="274638"/>
            <a:ext cx="2057400" cy="5851525"/>
          </a:xfrm>
        </p:spPr>
        <p:txBody>
          <a:bodyPr vert="eaVert"/>
          <a:lstStyle/>
          <a:p>
            <a:r>
              <a:rPr lang="ko-KR" altLang="en-US"/>
              <a:t>마스터 제목 스타일 편집</a:t>
            </a:r>
          </a:p>
        </p:txBody>
      </p:sp>
      <p:sp>
        <p:nvSpPr>
          <p:cNvPr id="3" name="세로 텍스트 개체 틀 2"/>
          <p:cNvSpPr>
            <a:spLocks noGrp="1"/>
          </p:cNvSpPr>
          <p:nvPr>
            <p:ph type="body" orient="vert" idx="1"/>
          </p:nvPr>
        </p:nvSpPr>
        <p:spPr>
          <a:xfrm>
            <a:off x="457200" y="274638"/>
            <a:ext cx="6019800" cy="5851525"/>
          </a:xfrm>
        </p:spPr>
        <p:txBody>
          <a:bodyPr vert="eaVert"/>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FC5A2795-EB37-4315-A2CE-135DB3937956}" type="datetime1">
              <a:rPr lang="ko-KR" altLang="en-US" smtClean="0"/>
              <a:pPr/>
              <a:t>2018-12-12</a:t>
            </a:fld>
            <a:endParaRPr lang="ko-KR" altLang="en-US"/>
          </a:p>
        </p:txBody>
      </p:sp>
      <p:sp>
        <p:nvSpPr>
          <p:cNvPr id="5" name="바닥글 개체 틀 4"/>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idx="1"/>
          </p:nvPr>
        </p:nvSpPr>
        <p:spPr/>
        <p:txBody>
          <a:body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날짜 개체 틀 3"/>
          <p:cNvSpPr>
            <a:spLocks noGrp="1"/>
          </p:cNvSpPr>
          <p:nvPr>
            <p:ph type="dt" sz="half" idx="10"/>
          </p:nvPr>
        </p:nvSpPr>
        <p:spPr/>
        <p:txBody>
          <a:bodyPr/>
          <a:lstStyle/>
          <a:p>
            <a:fld id="{D26B9918-E6BB-432D-A8F8-AC60DB3964CC}" type="datetime1">
              <a:rPr lang="ko-KR" altLang="en-US" smtClean="0"/>
              <a:pPr/>
              <a:t>2018-12-12</a:t>
            </a:fld>
            <a:endParaRPr lang="ko-KR" altLang="en-US"/>
          </a:p>
        </p:txBody>
      </p:sp>
      <p:sp>
        <p:nvSpPr>
          <p:cNvPr id="5" name="바닥글 개체 틀 4"/>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722313" y="4406900"/>
            <a:ext cx="7772400" cy="1362075"/>
          </a:xfrm>
        </p:spPr>
        <p:txBody>
          <a:bodyPr anchor="t"/>
          <a:lstStyle>
            <a:lvl1pPr algn="l">
              <a:defRPr sz="4000" b="1" cap="all"/>
            </a:lvl1pPr>
          </a:lstStyle>
          <a:p>
            <a:r>
              <a:rPr lang="ko-KR" altLang="en-US"/>
              <a:t>마스터 제목 스타일 편집</a:t>
            </a:r>
          </a:p>
        </p:txBody>
      </p:sp>
      <p:sp>
        <p:nvSpPr>
          <p:cNvPr id="3" name="텍스트 개체 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ko-KR" altLang="en-US"/>
              <a:t>마스터 텍스트 스타일을 편집합니다</a:t>
            </a:r>
          </a:p>
        </p:txBody>
      </p:sp>
      <p:sp>
        <p:nvSpPr>
          <p:cNvPr id="4" name="날짜 개체 틀 3"/>
          <p:cNvSpPr>
            <a:spLocks noGrp="1"/>
          </p:cNvSpPr>
          <p:nvPr>
            <p:ph type="dt" sz="half" idx="10"/>
          </p:nvPr>
        </p:nvSpPr>
        <p:spPr/>
        <p:txBody>
          <a:bodyPr/>
          <a:lstStyle/>
          <a:p>
            <a:fld id="{C0FC02E3-8D33-4F3D-B7C7-251592AF8EBF}" type="datetime1">
              <a:rPr lang="ko-KR" altLang="en-US" smtClean="0"/>
              <a:pPr/>
              <a:t>2018-12-12</a:t>
            </a:fld>
            <a:endParaRPr lang="ko-KR" altLang="en-US"/>
          </a:p>
        </p:txBody>
      </p:sp>
      <p:sp>
        <p:nvSpPr>
          <p:cNvPr id="5" name="바닥글 개체 틀 4"/>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6" name="슬라이드 번호 개체 틀 5"/>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내용 개체 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내용 개체 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날짜 개체 틀 4"/>
          <p:cNvSpPr>
            <a:spLocks noGrp="1"/>
          </p:cNvSpPr>
          <p:nvPr>
            <p:ph type="dt" sz="half" idx="10"/>
          </p:nvPr>
        </p:nvSpPr>
        <p:spPr/>
        <p:txBody>
          <a:bodyPr/>
          <a:lstStyle/>
          <a:p>
            <a:fld id="{98DFDEAE-93DF-4C5D-B8B3-A56BFDA35506}" type="datetime1">
              <a:rPr lang="ko-KR" altLang="en-US" smtClean="0"/>
              <a:pPr/>
              <a:t>2018-12-12</a:t>
            </a:fld>
            <a:endParaRPr lang="ko-KR" altLang="en-US"/>
          </a:p>
        </p:txBody>
      </p:sp>
      <p:sp>
        <p:nvSpPr>
          <p:cNvPr id="6" name="바닥글 개체 틀 5"/>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lvl1pPr>
              <a:defRPr/>
            </a:lvl1pPr>
          </a:lstStyle>
          <a:p>
            <a:r>
              <a:rPr lang="ko-KR" altLang="en-US"/>
              <a:t>마스터 제목 스타일 편집</a:t>
            </a:r>
          </a:p>
        </p:txBody>
      </p:sp>
      <p:sp>
        <p:nvSpPr>
          <p:cNvPr id="3" name="텍스트 개체 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4" name="내용 개체 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5" name="텍스트 개체 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편집합니다</a:t>
            </a:r>
          </a:p>
        </p:txBody>
      </p:sp>
      <p:sp>
        <p:nvSpPr>
          <p:cNvPr id="6" name="내용 개체 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7" name="날짜 개체 틀 6"/>
          <p:cNvSpPr>
            <a:spLocks noGrp="1"/>
          </p:cNvSpPr>
          <p:nvPr>
            <p:ph type="dt" sz="half" idx="10"/>
          </p:nvPr>
        </p:nvSpPr>
        <p:spPr/>
        <p:txBody>
          <a:bodyPr/>
          <a:lstStyle/>
          <a:p>
            <a:fld id="{99C1F306-9F63-4D26-9200-67D01FD9E31C}" type="datetime1">
              <a:rPr lang="ko-KR" altLang="en-US" smtClean="0"/>
              <a:pPr/>
              <a:t>2018-12-12</a:t>
            </a:fld>
            <a:endParaRPr lang="ko-KR" altLang="en-US"/>
          </a:p>
        </p:txBody>
      </p:sp>
      <p:sp>
        <p:nvSpPr>
          <p:cNvPr id="8" name="바닥글 개체 틀 7"/>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9" name="슬라이드 번호 개체 틀 8"/>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p>
        </p:txBody>
      </p:sp>
      <p:sp>
        <p:nvSpPr>
          <p:cNvPr id="3" name="날짜 개체 틀 2"/>
          <p:cNvSpPr>
            <a:spLocks noGrp="1"/>
          </p:cNvSpPr>
          <p:nvPr>
            <p:ph type="dt" sz="half" idx="10"/>
          </p:nvPr>
        </p:nvSpPr>
        <p:spPr/>
        <p:txBody>
          <a:bodyPr/>
          <a:lstStyle/>
          <a:p>
            <a:fld id="{A9F8D711-DAEC-41E7-BCCE-97D973D9FCF4}" type="datetime1">
              <a:rPr lang="ko-KR" altLang="en-US" smtClean="0"/>
              <a:pPr/>
              <a:t>2018-12-12</a:t>
            </a:fld>
            <a:endParaRPr lang="ko-KR" altLang="en-US"/>
          </a:p>
        </p:txBody>
      </p:sp>
      <p:sp>
        <p:nvSpPr>
          <p:cNvPr id="4" name="바닥글 개체 틀 3"/>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5" name="슬라이드 번호 개체 틀 4"/>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C73DAACD-CB12-4A48-A0F0-7880F7B8F2E4}" type="datetime1">
              <a:rPr lang="ko-KR" altLang="en-US" smtClean="0"/>
              <a:pPr/>
              <a:t>2018-12-12</a:t>
            </a:fld>
            <a:endParaRPr lang="ko-KR" altLang="en-US"/>
          </a:p>
        </p:txBody>
      </p:sp>
      <p:sp>
        <p:nvSpPr>
          <p:cNvPr id="3" name="바닥글 개체 틀 2"/>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4" name="슬라이드 번호 개체 틀 3"/>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457200" y="273050"/>
            <a:ext cx="3008313" cy="1162050"/>
          </a:xfrm>
        </p:spPr>
        <p:txBody>
          <a:bodyPr anchor="b"/>
          <a:lstStyle>
            <a:lvl1pPr algn="l">
              <a:defRPr sz="2000" b="1"/>
            </a:lvl1pPr>
          </a:lstStyle>
          <a:p>
            <a:r>
              <a:rPr lang="ko-KR" altLang="en-US"/>
              <a:t>마스터 제목 스타일 편집</a:t>
            </a:r>
          </a:p>
        </p:txBody>
      </p:sp>
      <p:sp>
        <p:nvSpPr>
          <p:cNvPr id="3" name="내용 개체 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편집합니다</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4" name="텍스트 개체 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9B881914-6B2B-4507-8C3B-681EC42BF714}" type="datetime1">
              <a:rPr lang="ko-KR" altLang="en-US" smtClean="0"/>
              <a:pPr/>
              <a:t>2018-12-12</a:t>
            </a:fld>
            <a:endParaRPr lang="ko-KR" altLang="en-US"/>
          </a:p>
        </p:txBody>
      </p:sp>
      <p:sp>
        <p:nvSpPr>
          <p:cNvPr id="6" name="바닥글 개체 틀 5"/>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1792288" y="4800600"/>
            <a:ext cx="5486400" cy="566738"/>
          </a:xfrm>
        </p:spPr>
        <p:txBody>
          <a:bodyPr anchor="b"/>
          <a:lstStyle>
            <a:lvl1pPr algn="l">
              <a:defRPr sz="2000" b="1"/>
            </a:lvl1pPr>
          </a:lstStyle>
          <a:p>
            <a:r>
              <a:rPr lang="ko-KR" altLang="en-US"/>
              <a:t>마스터 제목 스타일 편집</a:t>
            </a:r>
          </a:p>
        </p:txBody>
      </p:sp>
      <p:sp>
        <p:nvSpPr>
          <p:cNvPr id="3" name="그림 개체 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ko-KR" altLang="en-US"/>
              <a:t>마스터 텍스트 스타일을 편집합니다</a:t>
            </a:r>
          </a:p>
        </p:txBody>
      </p:sp>
      <p:sp>
        <p:nvSpPr>
          <p:cNvPr id="5" name="날짜 개체 틀 4"/>
          <p:cNvSpPr>
            <a:spLocks noGrp="1"/>
          </p:cNvSpPr>
          <p:nvPr>
            <p:ph type="dt" sz="half" idx="10"/>
          </p:nvPr>
        </p:nvSpPr>
        <p:spPr/>
        <p:txBody>
          <a:bodyPr/>
          <a:lstStyle/>
          <a:p>
            <a:fld id="{E2D7CE56-2D8E-4D66-9002-E3AC405EFE2C}" type="datetime1">
              <a:rPr lang="ko-KR" altLang="en-US" smtClean="0"/>
              <a:pPr/>
              <a:t>2018-12-12</a:t>
            </a:fld>
            <a:endParaRPr lang="ko-KR" altLang="en-US"/>
          </a:p>
        </p:txBody>
      </p:sp>
      <p:sp>
        <p:nvSpPr>
          <p:cNvPr id="6" name="바닥글 개체 틀 5"/>
          <p:cNvSpPr>
            <a:spLocks noGrp="1"/>
          </p:cNvSpPr>
          <p:nvPr>
            <p:ph type="ftr" sz="quarter" idx="11"/>
          </p:nvPr>
        </p:nvSpPr>
        <p:spPr>
          <a:xfrm flipH="1">
            <a:off x="6019800" y="6237312"/>
            <a:ext cx="136376" cy="484163"/>
          </a:xfrm>
          <a:prstGeom prst="rect">
            <a:avLst/>
          </a:prstGeom>
        </p:spPr>
        <p:txBody>
          <a:bodyPr/>
          <a:lstStyle/>
          <a:p>
            <a:endParaRPr lang="ko-KR" altLang="en-US"/>
          </a:p>
        </p:txBody>
      </p:sp>
      <p:sp>
        <p:nvSpPr>
          <p:cNvPr id="7" name="슬라이드 번호 개체 틀 6"/>
          <p:cNvSpPr>
            <a:spLocks noGrp="1"/>
          </p:cNvSpPr>
          <p:nvPr>
            <p:ph type="sldNum" sz="quarter" idx="12"/>
          </p:nvPr>
        </p:nvSpPr>
        <p:spPr/>
        <p:txBody>
          <a:bodyPr/>
          <a:lstStyle/>
          <a:p>
            <a:fld id="{1CE12531-6FF3-4A70-ADD4-1CF142C0B40C}" type="slidenum">
              <a:rPr lang="ko-KR" altLang="en-US" smtClean="0"/>
              <a:pPr/>
              <a:t>‹#›</a:t>
            </a:fld>
            <a:endParaRPr lang="ko-KR"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Noto Sans Korean Medium" pitchFamily="34" charset="-127"/>
                <a:ea typeface="Noto Sans Korean Medium" pitchFamily="34" charset="-127"/>
              </a:defRPr>
            </a:lvl1pPr>
          </a:lstStyle>
          <a:p>
            <a:fld id="{47C2A942-B78E-48FC-8EFB-B55B217D18F5}" type="datetime1">
              <a:rPr lang="ko-KR" altLang="en-US" smtClean="0"/>
              <a:pPr/>
              <a:t>2018-12-12</a:t>
            </a:fld>
            <a:endParaRPr lang="ko-KR" altLang="en-US"/>
          </a:p>
        </p:txBody>
      </p:sp>
      <p:sp>
        <p:nvSpPr>
          <p:cNvPr id="6" name="슬라이드 번호 개체 틀 5"/>
          <p:cNvSpPr>
            <a:spLocks noGrp="1"/>
          </p:cNvSpPr>
          <p:nvPr>
            <p:ph type="sldNum" sz="quarter" idx="4"/>
          </p:nvPr>
        </p:nvSpPr>
        <p:spPr>
          <a:xfrm>
            <a:off x="6967314" y="6462861"/>
            <a:ext cx="2133600" cy="365125"/>
          </a:xfrm>
          <a:prstGeom prst="rect">
            <a:avLst/>
          </a:prstGeom>
        </p:spPr>
        <p:txBody>
          <a:bodyPr vert="horz" lIns="91440" tIns="45720" rIns="91440" bIns="45720" rtlCol="0" anchor="ctr"/>
          <a:lstStyle>
            <a:lvl1pPr algn="r">
              <a:defRPr sz="1200">
                <a:solidFill>
                  <a:schemeClr val="bg1"/>
                </a:solidFill>
                <a:latin typeface="Noto Sans Korean Medium" pitchFamily="34" charset="-127"/>
                <a:ea typeface="Noto Sans Korean Medium" pitchFamily="34" charset="-127"/>
              </a:defRPr>
            </a:lvl1pPr>
          </a:lstStyle>
          <a:p>
            <a:fld id="{1CE12531-6FF3-4A70-ADD4-1CF142C0B40C}" type="slidenum">
              <a:rPr lang="ko-KR" altLang="en-US" smtClean="0"/>
              <a:pPr/>
              <a:t>‹#›</a:t>
            </a:fld>
            <a:endParaRPr lang="ko-KR"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p:titleStyle>
    <p:bodyStyle>
      <a:lvl1pPr marL="342900" indent="-342900" algn="l" defTabSz="914400" rtl="0" eaLnBrk="1" latinLnBrk="1" hangingPunct="1">
        <a:spcBef>
          <a:spcPct val="20000"/>
        </a:spcBef>
        <a:buFont typeface="Arial" pitchFamily="34" charset="0"/>
        <a:buChar char="•"/>
        <a:defRPr sz="3200" kern="1200" spc="-100" baseline="0">
          <a:solidFill>
            <a:schemeClr val="tx1"/>
          </a:solidFill>
          <a:latin typeface="Noto Sans Korean Medium" pitchFamily="34" charset="-127"/>
          <a:ea typeface="Noto Sans Korean Medium" pitchFamily="34" charset="-127"/>
          <a:cs typeface="+mn-cs"/>
        </a:defRPr>
      </a:lvl1pPr>
      <a:lvl2pPr marL="742950" indent="-285750" algn="l" defTabSz="914400" rtl="0" eaLnBrk="1" latinLnBrk="1" hangingPunct="1">
        <a:spcBef>
          <a:spcPct val="20000"/>
        </a:spcBef>
        <a:buFont typeface="Arial" pitchFamily="34" charset="0"/>
        <a:buChar char="–"/>
        <a:defRPr sz="2800" kern="1200" spc="-100" baseline="0">
          <a:solidFill>
            <a:schemeClr val="tx1"/>
          </a:solidFill>
          <a:latin typeface="Noto Sans Korean Medium" pitchFamily="34" charset="-127"/>
          <a:ea typeface="Noto Sans Korean Medium" pitchFamily="34" charset="-127"/>
          <a:cs typeface="+mn-cs"/>
        </a:defRPr>
      </a:lvl2pPr>
      <a:lvl3pPr marL="1143000" indent="-228600" algn="l" defTabSz="914400" rtl="0" eaLnBrk="1" latinLnBrk="1" hangingPunct="1">
        <a:spcBef>
          <a:spcPct val="20000"/>
        </a:spcBef>
        <a:buFont typeface="Arial" pitchFamily="34" charset="0"/>
        <a:buChar char="•"/>
        <a:defRPr sz="2400" kern="1200" spc="-100" baseline="0">
          <a:solidFill>
            <a:schemeClr val="tx1"/>
          </a:solidFill>
          <a:latin typeface="Noto Sans Korean Medium" pitchFamily="34" charset="-127"/>
          <a:ea typeface="Noto Sans Korean Medium" pitchFamily="34" charset="-127"/>
          <a:cs typeface="+mn-cs"/>
        </a:defRPr>
      </a:lvl3pPr>
      <a:lvl4pPr marL="1600200" indent="-228600" algn="l" defTabSz="914400" rtl="0" eaLnBrk="1" latinLnBrk="1" hangingPunct="1">
        <a:spcBef>
          <a:spcPct val="20000"/>
        </a:spcBef>
        <a:buFont typeface="Arial" pitchFamily="34" charset="0"/>
        <a:buChar char="–"/>
        <a:defRPr sz="2000" kern="1200" spc="-100" baseline="0">
          <a:solidFill>
            <a:schemeClr val="tx1"/>
          </a:solidFill>
          <a:latin typeface="Noto Sans Korean Medium" pitchFamily="34" charset="-127"/>
          <a:ea typeface="Noto Sans Korean Medium" pitchFamily="34" charset="-127"/>
          <a:cs typeface="+mn-cs"/>
        </a:defRPr>
      </a:lvl4pPr>
      <a:lvl5pPr marL="2057400" indent="-228600" algn="l" defTabSz="914400" rtl="0" eaLnBrk="1" latinLnBrk="1" hangingPunct="1">
        <a:spcBef>
          <a:spcPct val="20000"/>
        </a:spcBef>
        <a:buFont typeface="Arial" pitchFamily="34" charset="0"/>
        <a:buChar char="»"/>
        <a:defRPr sz="2000" kern="1200" spc="-100" baseline="0">
          <a:solidFill>
            <a:schemeClr val="tx1"/>
          </a:solidFill>
          <a:latin typeface="Noto Sans Korean Medium" pitchFamily="34" charset="-127"/>
          <a:ea typeface="Noto Sans Korean Medium" pitchFamily="34" charset="-127"/>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g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794" y="0"/>
            <a:ext cx="9142412" cy="6858000"/>
            <a:chOff x="0" y="0"/>
            <a:chExt cx="9142412" cy="6858000"/>
          </a:xfrm>
        </p:grpSpPr>
        <p:sp>
          <p:nvSpPr>
            <p:cNvPr id="16" name="갈매기형 수장 15"/>
            <p:cNvSpPr/>
            <p:nvPr/>
          </p:nvSpPr>
          <p:spPr>
            <a:xfrm rot="10800000">
              <a:off x="428238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갈매기형 수장 9"/>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8" name="그룹 17"/>
          <p:cNvGrpSpPr/>
          <p:nvPr/>
        </p:nvGrpSpPr>
        <p:grpSpPr>
          <a:xfrm>
            <a:off x="552449" y="382352"/>
            <a:ext cx="8039103" cy="6093296"/>
            <a:chOff x="150494" y="382352"/>
            <a:chExt cx="8843013" cy="6093296"/>
          </a:xfrm>
        </p:grpSpPr>
        <p:sp>
          <p:nvSpPr>
            <p:cNvPr id="3" name="순서도: 준비 2"/>
            <p:cNvSpPr/>
            <p:nvPr/>
          </p:nvSpPr>
          <p:spPr>
            <a:xfrm>
              <a:off x="150494" y="382352"/>
              <a:ext cx="8843013" cy="6093296"/>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 name="직선 화살표 연결선 6"/>
            <p:cNvCxnSpPr/>
            <p:nvPr/>
          </p:nvCxnSpPr>
          <p:spPr>
            <a:xfrm>
              <a:off x="150494" y="3429000"/>
              <a:ext cx="8843013" cy="0"/>
            </a:xfrm>
            <a:prstGeom prst="straightConnector1">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1407745" y="2636912"/>
            <a:ext cx="6328527" cy="769441"/>
          </a:xfrm>
          <a:prstGeom prst="rect">
            <a:avLst/>
          </a:prstGeom>
          <a:noFill/>
        </p:spPr>
        <p:txBody>
          <a:bodyPr wrap="none" rtlCol="0">
            <a:spAutoFit/>
          </a:bodyPr>
          <a:lstStyle/>
          <a:p>
            <a:pPr algn="ctr"/>
            <a:r>
              <a:rPr lang="en-US" altLang="ko-KR" sz="4400" b="1" spc="-300" dirty="0">
                <a:solidFill>
                  <a:schemeClr val="bg1"/>
                </a:solidFill>
                <a:latin typeface="noto"/>
                <a:ea typeface="Noto Sans Korean Bold"/>
              </a:rPr>
              <a:t>Return Trade and Smart News </a:t>
            </a:r>
            <a:endParaRPr lang="ko-KR" altLang="en-US" sz="4400" b="1" spc="-300" dirty="0">
              <a:solidFill>
                <a:schemeClr val="bg1"/>
              </a:solidFill>
              <a:latin typeface="noto"/>
              <a:ea typeface="Noto Sans Korean Bold"/>
            </a:endParaRPr>
          </a:p>
        </p:txBody>
      </p:sp>
      <p:sp>
        <p:nvSpPr>
          <p:cNvPr id="12" name="TextBox 11"/>
          <p:cNvSpPr txBox="1"/>
          <p:nvPr/>
        </p:nvSpPr>
        <p:spPr>
          <a:xfrm>
            <a:off x="2450540" y="3573016"/>
            <a:ext cx="4242957" cy="338554"/>
          </a:xfrm>
          <a:prstGeom prst="rect">
            <a:avLst/>
          </a:prstGeom>
          <a:noFill/>
        </p:spPr>
        <p:txBody>
          <a:bodyPr wrap="none" rtlCol="0">
            <a:spAutoFit/>
          </a:bodyPr>
          <a:lstStyle/>
          <a:p>
            <a:pPr algn="ctr"/>
            <a:r>
              <a:rPr lang="en-US" altLang="ko-KR" sz="1600" b="1" spc="300" dirty="0">
                <a:solidFill>
                  <a:schemeClr val="bg1"/>
                </a:solidFill>
                <a:latin typeface="noto"/>
                <a:ea typeface="Noto Sans Korean Bold"/>
              </a:rPr>
              <a:t>Android Internship in </a:t>
            </a:r>
            <a:r>
              <a:rPr lang="en-US" altLang="ko-KR" sz="1600" b="1" spc="300" dirty="0" err="1">
                <a:solidFill>
                  <a:schemeClr val="bg1"/>
                </a:solidFill>
                <a:latin typeface="noto"/>
                <a:ea typeface="Noto Sans Korean Bold"/>
              </a:rPr>
              <a:t>doodleblue</a:t>
            </a:r>
            <a:endParaRPr lang="ko-KR" altLang="en-US" sz="1600" b="1" spc="300" dirty="0">
              <a:solidFill>
                <a:schemeClr val="bg1"/>
              </a:solidFill>
              <a:latin typeface="noto"/>
              <a:ea typeface="Noto Sans Korean Bold"/>
            </a:endParaRPr>
          </a:p>
        </p:txBody>
      </p:sp>
      <p:pic>
        <p:nvPicPr>
          <p:cNvPr id="14"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258631" y="476672"/>
            <a:ext cx="626739" cy="626739"/>
          </a:xfrm>
          <a:prstGeom prst="rect">
            <a:avLst/>
          </a:prstGeom>
          <a:noFill/>
          <a:extLst>
            <a:ext uri="{909E8E84-426E-40DD-AFC4-6F175D3DCCD1}">
              <a14:hiddenFill xmlns:a14="http://schemas.microsoft.com/office/drawing/2010/main">
                <a:solidFill>
                  <a:srgbClr val="FFFFFF"/>
                </a:solidFill>
              </a14:hiddenFill>
            </a:ext>
          </a:extLst>
        </p:spPr>
      </p:pic>
      <p:sp>
        <p:nvSpPr>
          <p:cNvPr id="15" name="직사각형 14"/>
          <p:cNvSpPr/>
          <p:nvPr/>
        </p:nvSpPr>
        <p:spPr>
          <a:xfrm rot="21136872">
            <a:off x="2042574" y="2322923"/>
            <a:ext cx="648072" cy="2880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dirty="0">
                <a:solidFill>
                  <a:schemeClr val="bg1"/>
                </a:solidFill>
                <a:latin typeface="Noto Sans Korean Bold" pitchFamily="34" charset="-127"/>
                <a:ea typeface="Noto Sans Korean Bold" pitchFamily="34" charset="-127"/>
              </a:rPr>
              <a:t>NEW</a:t>
            </a:r>
            <a:endParaRPr lang="ko-KR" altLang="en-US" dirty="0">
              <a:solidFill>
                <a:schemeClr val="bg1"/>
              </a:solidFill>
              <a:latin typeface="Noto Sans Korean Bold" pitchFamily="34" charset="-127"/>
              <a:ea typeface="Noto Sans Korean Bold" pitchFamily="34" charset="-127"/>
            </a:endParaRPr>
          </a:p>
        </p:txBody>
      </p:sp>
      <p:sp>
        <p:nvSpPr>
          <p:cNvPr id="20" name="TextBox 19"/>
          <p:cNvSpPr txBox="1"/>
          <p:nvPr/>
        </p:nvSpPr>
        <p:spPr>
          <a:xfrm>
            <a:off x="3743899" y="5589240"/>
            <a:ext cx="1656223" cy="461665"/>
          </a:xfrm>
          <a:prstGeom prst="rect">
            <a:avLst/>
          </a:prstGeom>
          <a:noFill/>
        </p:spPr>
        <p:txBody>
          <a:bodyPr wrap="none" rtlCol="0">
            <a:spAutoFit/>
          </a:bodyPr>
          <a:lstStyle/>
          <a:p>
            <a:pPr algn="ctr"/>
            <a:r>
              <a:rPr lang="en-US" altLang="ko-KR" sz="1200" b="1" spc="300" dirty="0">
                <a:solidFill>
                  <a:schemeClr val="bg1"/>
                </a:solidFill>
                <a:latin typeface="noto"/>
                <a:ea typeface="Noto Sans Korean Bold"/>
              </a:rPr>
              <a:t>14-12-2018</a:t>
            </a:r>
          </a:p>
          <a:p>
            <a:pPr algn="ctr"/>
            <a:r>
              <a:rPr lang="en-US" altLang="ko-KR" sz="1200" b="1" spc="300" dirty="0">
                <a:solidFill>
                  <a:schemeClr val="bg1"/>
                </a:solidFill>
                <a:latin typeface="noto"/>
                <a:ea typeface="Noto Sans Korean Bold"/>
              </a:rPr>
              <a:t>MINJUNG SHIM</a:t>
            </a:r>
            <a:endParaRPr lang="ko-KR" altLang="en-US" sz="1200" b="1" spc="300" dirty="0">
              <a:solidFill>
                <a:schemeClr val="bg1"/>
              </a:solidFill>
              <a:latin typeface="noto"/>
              <a:ea typeface="Noto Sans Korean Bold"/>
            </a:endParaRPr>
          </a:p>
        </p:txBody>
      </p:sp>
      <p:sp>
        <p:nvSpPr>
          <p:cNvPr id="17" name="직사각형 16"/>
          <p:cNvSpPr/>
          <p:nvPr/>
        </p:nvSpPr>
        <p:spPr>
          <a:xfrm>
            <a:off x="3930030" y="5476585"/>
            <a:ext cx="1283941" cy="40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69" name="그룹 68">
            <a:extLst>
              <a:ext uri="{FF2B5EF4-FFF2-40B4-BE49-F238E27FC236}">
                <a16:creationId xmlns:a16="http://schemas.microsoft.com/office/drawing/2014/main" id="{FB98A5C9-CB1F-48F5-B2DE-46E868A6B720}"/>
              </a:ext>
            </a:extLst>
          </p:cNvPr>
          <p:cNvGrpSpPr/>
          <p:nvPr/>
        </p:nvGrpSpPr>
        <p:grpSpPr>
          <a:xfrm>
            <a:off x="3868769" y="1310265"/>
            <a:ext cx="2431423" cy="4785874"/>
            <a:chOff x="1948034" y="1072778"/>
            <a:chExt cx="2633166" cy="5178821"/>
          </a:xfrm>
        </p:grpSpPr>
        <p:sp>
          <p:nvSpPr>
            <p:cNvPr id="71" name="모서리가 둥근 직사각형 1">
              <a:extLst>
                <a:ext uri="{FF2B5EF4-FFF2-40B4-BE49-F238E27FC236}">
                  <a16:creationId xmlns:a16="http://schemas.microsoft.com/office/drawing/2014/main" id="{122A7ADA-93E2-43B8-9608-3D35409A68C1}"/>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C66741A2-D504-4943-8539-7801E6F0DD58}"/>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2CB6E026-0960-43E6-A730-64EDA4DAEF7E}"/>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74" name="모서리가 둥근 직사각형 27">
              <a:extLst>
                <a:ext uri="{FF2B5EF4-FFF2-40B4-BE49-F238E27FC236}">
                  <a16:creationId xmlns:a16="http://schemas.microsoft.com/office/drawing/2014/main" id="{D1D50227-2E81-4EA8-947F-BCBA6945D8A4}"/>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33">
              <a:extLst>
                <a:ext uri="{FF2B5EF4-FFF2-40B4-BE49-F238E27FC236}">
                  <a16:creationId xmlns:a16="http://schemas.microsoft.com/office/drawing/2014/main" id="{52DC0C6E-5173-4BDA-8E77-DF2846B369B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8" name="그림 47">
            <a:extLst>
              <a:ext uri="{FF2B5EF4-FFF2-40B4-BE49-F238E27FC236}">
                <a16:creationId xmlns:a16="http://schemas.microsoft.com/office/drawing/2014/main" id="{9B3C6426-CCCC-4FD1-806C-2113ABE2A01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3987372" y="1596419"/>
            <a:ext cx="2202006" cy="3976394"/>
          </a:xfrm>
          <a:prstGeom prst="rect">
            <a:avLst/>
          </a:prstGeom>
          <a:noFill/>
          <a:ln>
            <a:noFill/>
          </a:ln>
        </p:spPr>
      </p:pic>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3802733" y="179929"/>
            <a:ext cx="2562881" cy="584775"/>
          </a:xfrm>
          <a:prstGeom prst="rect">
            <a:avLst/>
          </a:prstGeom>
        </p:spPr>
        <p:txBody>
          <a:bodyPr wrap="none">
            <a:spAutoFit/>
          </a:bodyPr>
          <a:lstStyle/>
          <a:p>
            <a:pPr algn="ctr"/>
            <a:r>
              <a:rPr lang="en-US" altLang="ko-KR" sz="3200" b="1" spc="-300" dirty="0">
                <a:solidFill>
                  <a:schemeClr val="accent5"/>
                </a:solidFill>
                <a:latin typeface="Noto Sans Korean Bold" pitchFamily="34" charset="-127"/>
                <a:ea typeface="Noto Sans Korean Bold" pitchFamily="34" charset="-127"/>
              </a:rPr>
              <a:t>SMART NEWS</a:t>
            </a:r>
            <a:endParaRPr lang="ko-KR" altLang="en-US" sz="3200" b="1" spc="-300" dirty="0">
              <a:solidFill>
                <a:schemeClr val="accent5"/>
              </a:solidFill>
              <a:latin typeface="Noto Sans Korean Bold" pitchFamily="34" charset="-127"/>
              <a:ea typeface="Noto Sans Korean Bold" pitchFamily="34" charset="-127"/>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56719" y="3419236"/>
            <a:ext cx="1202913"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그룹 30"/>
          <p:cNvGrpSpPr/>
          <p:nvPr/>
        </p:nvGrpSpPr>
        <p:grpSpPr>
          <a:xfrm>
            <a:off x="-52072" y="1351801"/>
            <a:ext cx="1382110" cy="2344434"/>
            <a:chOff x="7258" y="2276872"/>
            <a:chExt cx="1382110" cy="2344434"/>
          </a:xfrm>
        </p:grpSpPr>
        <p:sp>
          <p:nvSpPr>
            <p:cNvPr id="24" name="직사각형 23"/>
            <p:cNvSpPr/>
            <p:nvPr/>
          </p:nvSpPr>
          <p:spPr>
            <a:xfrm>
              <a:off x="17005" y="2972948"/>
              <a:ext cx="1372363"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28" name="직사각형 27"/>
            <p:cNvSpPr/>
            <p:nvPr/>
          </p:nvSpPr>
          <p:spPr>
            <a:xfrm>
              <a:off x="63255" y="2276872"/>
              <a:ext cx="1186608"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dirty="0">
                <a:solidFill>
                  <a:schemeClr val="bg1">
                    <a:lumMod val="85000"/>
                  </a:schemeClr>
                </a:solidFill>
                <a:latin typeface="Noto Sans Korean Bold" pitchFamily="34" charset="-127"/>
                <a:ea typeface="Noto Sans Korean Bold" pitchFamily="34" charset="-127"/>
              </a:endParaRPr>
            </a:p>
          </p:txBody>
        </p:sp>
        <p:sp>
          <p:nvSpPr>
            <p:cNvPr id="29" name="직사각형 28"/>
            <p:cNvSpPr/>
            <p:nvPr/>
          </p:nvSpPr>
          <p:spPr>
            <a:xfrm>
              <a:off x="60764" y="3669024"/>
              <a:ext cx="1215910" cy="276999"/>
            </a:xfrm>
            <a:prstGeom prst="rect">
              <a:avLst/>
            </a:prstGeom>
          </p:spPr>
          <p:txBody>
            <a:bodyPr wrap="none">
              <a:spAutoFit/>
            </a:bodyPr>
            <a:lstStyle/>
            <a:p>
              <a:pPr algn="ctr"/>
              <a:r>
                <a:rPr lang="en-US" altLang="ko-KR" sz="1200" b="1" dirty="0">
                  <a:solidFill>
                    <a:srgbClr val="D9D9D9"/>
                  </a:solidFill>
                  <a:latin typeface="Noto Sans Korean Bold" pitchFamily="34" charset="-127"/>
                  <a:ea typeface="Noto Sans Korean Bold" pitchFamily="34" charset="-127"/>
                </a:rPr>
                <a:t>TECHNOLOGY</a:t>
              </a:r>
              <a:endParaRPr lang="ko-KR" altLang="en-US" sz="1200" b="1" dirty="0">
                <a:solidFill>
                  <a:srgbClr val="D9D9D9"/>
                </a:solidFill>
                <a:latin typeface="Noto Sans Korean Bold" pitchFamily="34" charset="-127"/>
                <a:ea typeface="Noto Sans Korean Bold" pitchFamily="34" charset="-127"/>
              </a:endParaRPr>
            </a:p>
          </p:txBody>
        </p:sp>
        <p:sp>
          <p:nvSpPr>
            <p:cNvPr id="30" name="직사각형 29"/>
            <p:cNvSpPr/>
            <p:nvPr/>
          </p:nvSpPr>
          <p:spPr>
            <a:xfrm>
              <a:off x="7258" y="4344307"/>
              <a:ext cx="1382110" cy="276999"/>
            </a:xfrm>
            <a:prstGeom prst="rect">
              <a:avLst/>
            </a:prstGeom>
          </p:spPr>
          <p:txBody>
            <a:bodyPr wrap="square">
              <a:spAutoFit/>
            </a:bodyPr>
            <a:lstStyle/>
            <a:p>
              <a:pPr algn="ctr"/>
              <a:r>
                <a:rPr lang="en-US" altLang="ko-KR" sz="1150" b="1" dirty="0">
                  <a:solidFill>
                    <a:srgbClr val="7E6BC9"/>
                  </a:solidFill>
                  <a:latin typeface="Noto Sans Korean Bold" pitchFamily="34" charset="-127"/>
                  <a:ea typeface="Noto Sans Korean Bold" pitchFamily="34" charset="-127"/>
                </a:rPr>
                <a:t>SCREEN DESIGN</a:t>
              </a:r>
              <a:endParaRPr lang="ko-KR" altLang="en-US" sz="1150" b="1" dirty="0">
                <a:solidFill>
                  <a:srgbClr val="7E6BC9"/>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87DF8688-6A5D-40FC-8731-1B48F6C8345E}"/>
              </a:ext>
            </a:extLst>
          </p:cNvPr>
          <p:cNvGrpSpPr/>
          <p:nvPr/>
        </p:nvGrpSpPr>
        <p:grpSpPr>
          <a:xfrm>
            <a:off x="1348489" y="1310265"/>
            <a:ext cx="2431423" cy="4785874"/>
            <a:chOff x="1948034" y="1072778"/>
            <a:chExt cx="2633166" cy="5178821"/>
          </a:xfrm>
        </p:grpSpPr>
        <p:sp>
          <p:nvSpPr>
            <p:cNvPr id="40" name="모서리가 둥근 직사각형 1">
              <a:extLst>
                <a:ext uri="{FF2B5EF4-FFF2-40B4-BE49-F238E27FC236}">
                  <a16:creationId xmlns:a16="http://schemas.microsoft.com/office/drawing/2014/main" id="{BDA3EBE6-42D9-405E-A88F-4713E2A63027}"/>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4600874E-6BE5-49CA-9EC9-EDF3B02CB5D5}"/>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67593E1-4240-414D-9ADA-C7D25B415DF1}"/>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55" name="모서리가 둥근 직사각형 27">
              <a:extLst>
                <a:ext uri="{FF2B5EF4-FFF2-40B4-BE49-F238E27FC236}">
                  <a16:creationId xmlns:a16="http://schemas.microsoft.com/office/drawing/2014/main" id="{EA67F993-5548-49A6-B84D-B436349E2DAF}"/>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33">
              <a:extLst>
                <a:ext uri="{FF2B5EF4-FFF2-40B4-BE49-F238E27FC236}">
                  <a16:creationId xmlns:a16="http://schemas.microsoft.com/office/drawing/2014/main" id="{876347FA-9981-4173-AC2C-D2D00FF3549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8" name="제목 1">
            <a:extLst>
              <a:ext uri="{FF2B5EF4-FFF2-40B4-BE49-F238E27FC236}">
                <a16:creationId xmlns:a16="http://schemas.microsoft.com/office/drawing/2014/main" id="{6379CEA0-7734-4C82-BAE8-EC887CF87E56}"/>
              </a:ext>
            </a:extLst>
          </p:cNvPr>
          <p:cNvSpPr txBox="1">
            <a:spLocks/>
          </p:cNvSpPr>
          <p:nvPr/>
        </p:nvSpPr>
        <p:spPr>
          <a:xfrm>
            <a:off x="7236541" y="366353"/>
            <a:ext cx="1757703" cy="470570"/>
          </a:xfrm>
          <a:prstGeom prst="rect">
            <a:avLst/>
          </a:prstGeom>
        </p:spPr>
        <p:txBody>
          <a:bodyPr vert="horz" wrap="none"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lgn="r"/>
            <a:r>
              <a:rPr lang="en-US" altLang="ko-KR" sz="1400" dirty="0">
                <a:solidFill>
                  <a:schemeClr val="tx1">
                    <a:lumMod val="50000"/>
                    <a:lumOff val="50000"/>
                  </a:schemeClr>
                </a:solidFill>
              </a:rPr>
              <a:t>&lt; </a:t>
            </a:r>
            <a:r>
              <a:rPr lang="en-US" altLang="ko-KR" sz="1400" dirty="0">
                <a:solidFill>
                  <a:schemeClr val="tx1">
                    <a:lumMod val="50000"/>
                    <a:lumOff val="50000"/>
                  </a:schemeClr>
                </a:solidFill>
                <a:ea typeface="Noto Sans Korean Bold"/>
              </a:rPr>
              <a:t>Screen ID : Loading &amp; Main </a:t>
            </a:r>
            <a:r>
              <a:rPr lang="en-US" altLang="ko-KR" sz="1400" dirty="0">
                <a:solidFill>
                  <a:schemeClr val="tx1">
                    <a:lumMod val="50000"/>
                    <a:lumOff val="50000"/>
                  </a:schemeClr>
                </a:solidFill>
              </a:rPr>
              <a:t>&gt;</a:t>
            </a:r>
            <a:endParaRPr lang="ko-KR" altLang="en-US" sz="1400" dirty="0">
              <a:solidFill>
                <a:schemeClr val="tx1">
                  <a:lumMod val="50000"/>
                  <a:lumOff val="50000"/>
                </a:schemeClr>
              </a:solidFill>
            </a:endParaRPr>
          </a:p>
        </p:txBody>
      </p:sp>
      <p:graphicFrame>
        <p:nvGraphicFramePr>
          <p:cNvPr id="78" name="표 77">
            <a:extLst>
              <a:ext uri="{FF2B5EF4-FFF2-40B4-BE49-F238E27FC236}">
                <a16:creationId xmlns:a16="http://schemas.microsoft.com/office/drawing/2014/main" id="{EE6542F5-50D4-459C-9F15-EE5824E80687}"/>
              </a:ext>
            </a:extLst>
          </p:cNvPr>
          <p:cNvGraphicFramePr>
            <a:graphicFrameLocks noGrp="1"/>
          </p:cNvGraphicFramePr>
          <p:nvPr>
            <p:extLst>
              <p:ext uri="{D42A27DB-BD31-4B8C-83A1-F6EECF244321}">
                <p14:modId xmlns:p14="http://schemas.microsoft.com/office/powerpoint/2010/main" val="951462197"/>
              </p:ext>
            </p:extLst>
          </p:nvPr>
        </p:nvGraphicFramePr>
        <p:xfrm>
          <a:off x="6372200" y="2708920"/>
          <a:ext cx="2592288" cy="1806603"/>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302098">
                <a:tc>
                  <a:txBody>
                    <a:bodyPr/>
                    <a:lstStyle/>
                    <a:p>
                      <a:pPr algn="ctr" latinLnBrk="1"/>
                      <a:r>
                        <a:rPr lang="en-US" altLang="ko-KR" sz="1500" dirty="0">
                          <a:latin typeface="Noto Sans Korean Regular" pitchFamily="34" charset="-127"/>
                          <a:ea typeface="Noto Sans Korean Regular" pitchFamily="34" charset="-127"/>
                        </a:rPr>
                        <a:t>NO</a:t>
                      </a:r>
                      <a:endParaRPr lang="ko-KR" altLang="en-US" sz="1500" dirty="0">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tcPr>
                </a:tc>
                <a:tc>
                  <a:txBody>
                    <a:bodyPr/>
                    <a:lstStyle/>
                    <a:p>
                      <a:pPr algn="ctr" latinLnBrk="1"/>
                      <a:r>
                        <a:rPr lang="en-US" altLang="ko-KR" sz="1500" dirty="0">
                          <a:latin typeface="Noto Sans Korean Regular" pitchFamily="34" charset="-127"/>
                          <a:ea typeface="Noto Sans Korean Regular" pitchFamily="34" charset="-127"/>
                        </a:rPr>
                        <a:t>Description</a:t>
                      </a:r>
                      <a:endParaRPr lang="ko-KR" altLang="en-US" sz="1500" dirty="0">
                        <a:latin typeface="Noto Sans Korean Regular" pitchFamily="34" charset="-127"/>
                        <a:ea typeface="Noto Sans Korean Regular" pitchFamily="34" charset="-127"/>
                      </a:endParaRPr>
                    </a:p>
                  </a:txBody>
                  <a:tcPr marL="45720" marR="45720">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10000"/>
                  </a:ext>
                </a:extLst>
              </a:tr>
              <a:tr h="572163">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01</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Regular" pitchFamily="34" charset="-127"/>
                        </a:rPr>
                        <a:t>Loading Page</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1"/>
                  </a:ext>
                </a:extLst>
              </a:tr>
              <a:tr h="863138">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02</a:t>
                      </a:r>
                    </a:p>
                    <a:p>
                      <a:pPr algn="ctr"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03</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Bold"/>
                        </a:rPr>
                        <a:t>5 Languages</a:t>
                      </a:r>
                    </a:p>
                    <a:p>
                      <a:pPr latinLnBrk="1"/>
                      <a:endParaRPr lang="en-US" altLang="ko-KR" sz="1800" dirty="0">
                        <a:solidFill>
                          <a:schemeClr val="tx1">
                            <a:lumMod val="65000"/>
                            <a:lumOff val="35000"/>
                          </a:schemeClr>
                        </a:solidFill>
                        <a:latin typeface="Noto Sans Korean Regular" pitchFamily="34" charset="-127"/>
                        <a:ea typeface="Noto Sans Korean Bold"/>
                      </a:endParaRPr>
                    </a:p>
                    <a:p>
                      <a:pPr latinLnBrk="1"/>
                      <a:r>
                        <a:rPr lang="en-US" altLang="ko-KR" sz="1800" dirty="0">
                          <a:solidFill>
                            <a:schemeClr val="tx1">
                              <a:lumMod val="65000"/>
                              <a:lumOff val="35000"/>
                            </a:schemeClr>
                          </a:solidFill>
                          <a:latin typeface="Noto Sans Korean Regular" pitchFamily="34" charset="-127"/>
                          <a:ea typeface="Noto Sans Korean Bold"/>
                        </a:rPr>
                        <a:t>3 Categories</a:t>
                      </a:r>
                      <a:endParaRPr lang="ko-KR" altLang="en-US" sz="1800" dirty="0">
                        <a:solidFill>
                          <a:srgbClr val="FF0000"/>
                        </a:solidFill>
                        <a:latin typeface="Noto Sans Korean Regular" pitchFamily="34" charset="-127"/>
                        <a:ea typeface="Noto Sans Korean Bold"/>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2"/>
                  </a:ext>
                </a:extLst>
              </a:tr>
            </a:tbl>
          </a:graphicData>
        </a:graphic>
      </p:graphicFrame>
      <p:sp>
        <p:nvSpPr>
          <p:cNvPr id="47" name="직사각형 46">
            <a:extLst>
              <a:ext uri="{FF2B5EF4-FFF2-40B4-BE49-F238E27FC236}">
                <a16:creationId xmlns:a16="http://schemas.microsoft.com/office/drawing/2014/main" id="{3467A2B6-C362-4F01-B4D0-3D8194F1B9E3}"/>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46" name="타원 45">
            <a:extLst>
              <a:ext uri="{FF2B5EF4-FFF2-40B4-BE49-F238E27FC236}">
                <a16:creationId xmlns:a16="http://schemas.microsoft.com/office/drawing/2014/main" id="{56930F96-48D4-4573-896E-89811759B4B6}"/>
              </a:ext>
            </a:extLst>
          </p:cNvPr>
          <p:cNvSpPr/>
          <p:nvPr/>
        </p:nvSpPr>
        <p:spPr>
          <a:xfrm>
            <a:off x="3772895" y="2321062"/>
            <a:ext cx="204451" cy="2006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02</a:t>
            </a:r>
            <a:endParaRPr lang="ko-KR" altLang="en-US" sz="900" b="1" dirty="0"/>
          </a:p>
        </p:txBody>
      </p:sp>
      <p:pic>
        <p:nvPicPr>
          <p:cNvPr id="45" name="그림 44">
            <a:extLst>
              <a:ext uri="{FF2B5EF4-FFF2-40B4-BE49-F238E27FC236}">
                <a16:creationId xmlns:a16="http://schemas.microsoft.com/office/drawing/2014/main" id="{3070ED6D-1D8E-45A4-9381-1975A4D6DB2F}"/>
              </a:ext>
            </a:extLst>
          </p:cNvPr>
          <p:cNvPicPr/>
          <p:nvPr/>
        </p:nvPicPr>
        <p:blipFill>
          <a:blip r:embed="rId5" cstate="print">
            <a:extLst>
              <a:ext uri="{28A0092B-C50C-407E-A947-70E740481C1C}">
                <a14:useLocalDpi xmlns:a14="http://schemas.microsoft.com/office/drawing/2010/main" val="0"/>
              </a:ext>
            </a:extLst>
          </a:blip>
          <a:stretch>
            <a:fillRect/>
          </a:stretch>
        </p:blipFill>
        <p:spPr bwMode="auto">
          <a:xfrm>
            <a:off x="1457065" y="1590025"/>
            <a:ext cx="2204239" cy="3976394"/>
          </a:xfrm>
          <a:prstGeom prst="rect">
            <a:avLst/>
          </a:prstGeom>
          <a:noFill/>
          <a:ln>
            <a:noFill/>
          </a:ln>
        </p:spPr>
      </p:pic>
      <p:sp>
        <p:nvSpPr>
          <p:cNvPr id="44" name="타원 43">
            <a:extLst>
              <a:ext uri="{FF2B5EF4-FFF2-40B4-BE49-F238E27FC236}">
                <a16:creationId xmlns:a16="http://schemas.microsoft.com/office/drawing/2014/main" id="{FBB74BC5-8AE9-4F85-AA72-790FC5F73713}"/>
              </a:ext>
            </a:extLst>
          </p:cNvPr>
          <p:cNvSpPr/>
          <p:nvPr/>
        </p:nvSpPr>
        <p:spPr>
          <a:xfrm>
            <a:off x="1820102" y="1212633"/>
            <a:ext cx="188517" cy="188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01</a:t>
            </a:r>
            <a:endParaRPr lang="ko-KR" altLang="en-US" sz="900" b="1" dirty="0"/>
          </a:p>
        </p:txBody>
      </p:sp>
      <p:sp>
        <p:nvSpPr>
          <p:cNvPr id="49" name="타원 48">
            <a:extLst>
              <a:ext uri="{FF2B5EF4-FFF2-40B4-BE49-F238E27FC236}">
                <a16:creationId xmlns:a16="http://schemas.microsoft.com/office/drawing/2014/main" id="{B91E95F8-E8ED-410F-83BC-8183131387A3}"/>
              </a:ext>
            </a:extLst>
          </p:cNvPr>
          <p:cNvSpPr/>
          <p:nvPr/>
        </p:nvSpPr>
        <p:spPr>
          <a:xfrm>
            <a:off x="4948889" y="1869924"/>
            <a:ext cx="204451" cy="2006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03</a:t>
            </a:r>
            <a:endParaRPr lang="ko-KR" altLang="en-US" sz="900" b="1" dirty="0"/>
          </a:p>
        </p:txBody>
      </p:sp>
    </p:spTree>
    <p:extLst>
      <p:ext uri="{BB962C8B-B14F-4D97-AF65-F5344CB8AC3E}">
        <p14:creationId xmlns:p14="http://schemas.microsoft.com/office/powerpoint/2010/main" val="1986305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69" name="그룹 68">
            <a:extLst>
              <a:ext uri="{FF2B5EF4-FFF2-40B4-BE49-F238E27FC236}">
                <a16:creationId xmlns:a16="http://schemas.microsoft.com/office/drawing/2014/main" id="{FB98A5C9-CB1F-48F5-B2DE-46E868A6B720}"/>
              </a:ext>
            </a:extLst>
          </p:cNvPr>
          <p:cNvGrpSpPr/>
          <p:nvPr/>
        </p:nvGrpSpPr>
        <p:grpSpPr>
          <a:xfrm>
            <a:off x="3851920" y="1310265"/>
            <a:ext cx="2431423" cy="4785874"/>
            <a:chOff x="1948034" y="1072778"/>
            <a:chExt cx="2633166" cy="5178821"/>
          </a:xfrm>
        </p:grpSpPr>
        <p:sp>
          <p:nvSpPr>
            <p:cNvPr id="71" name="모서리가 둥근 직사각형 1">
              <a:extLst>
                <a:ext uri="{FF2B5EF4-FFF2-40B4-BE49-F238E27FC236}">
                  <a16:creationId xmlns:a16="http://schemas.microsoft.com/office/drawing/2014/main" id="{122A7ADA-93E2-43B8-9608-3D35409A68C1}"/>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C66741A2-D504-4943-8539-7801E6F0DD58}"/>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2CB6E026-0960-43E6-A730-64EDA4DAEF7E}"/>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74" name="모서리가 둥근 직사각형 27">
              <a:extLst>
                <a:ext uri="{FF2B5EF4-FFF2-40B4-BE49-F238E27FC236}">
                  <a16:creationId xmlns:a16="http://schemas.microsoft.com/office/drawing/2014/main" id="{D1D50227-2E81-4EA8-947F-BCBA6945D8A4}"/>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33">
              <a:extLst>
                <a:ext uri="{FF2B5EF4-FFF2-40B4-BE49-F238E27FC236}">
                  <a16:creationId xmlns:a16="http://schemas.microsoft.com/office/drawing/2014/main" id="{52DC0C6E-5173-4BDA-8E77-DF2846B369B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3802733" y="179929"/>
            <a:ext cx="2562881" cy="584775"/>
          </a:xfrm>
          <a:prstGeom prst="rect">
            <a:avLst/>
          </a:prstGeom>
        </p:spPr>
        <p:txBody>
          <a:bodyPr wrap="none">
            <a:spAutoFit/>
          </a:bodyPr>
          <a:lstStyle/>
          <a:p>
            <a:pPr algn="ctr"/>
            <a:r>
              <a:rPr lang="en-US" altLang="ko-KR" sz="3200" b="1" spc="-300" dirty="0">
                <a:solidFill>
                  <a:schemeClr val="accent5"/>
                </a:solidFill>
                <a:latin typeface="Noto Sans Korean Bold" pitchFamily="34" charset="-127"/>
                <a:ea typeface="Noto Sans Korean Bold" pitchFamily="34" charset="-127"/>
              </a:rPr>
              <a:t>SMART NEWS</a:t>
            </a:r>
            <a:endParaRPr lang="ko-KR" altLang="en-US" sz="3200" b="1" spc="-300" dirty="0">
              <a:solidFill>
                <a:schemeClr val="accent5"/>
              </a:solidFill>
              <a:latin typeface="Noto Sans Korean Bold" pitchFamily="34" charset="-127"/>
              <a:ea typeface="Noto Sans Korean Bold" pitchFamily="34" charset="-127"/>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56719" y="3419236"/>
            <a:ext cx="1202913"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그룹 30"/>
          <p:cNvGrpSpPr/>
          <p:nvPr/>
        </p:nvGrpSpPr>
        <p:grpSpPr>
          <a:xfrm>
            <a:off x="-52072" y="1351801"/>
            <a:ext cx="1382110" cy="2344434"/>
            <a:chOff x="7258" y="2276872"/>
            <a:chExt cx="1382110" cy="2344434"/>
          </a:xfrm>
        </p:grpSpPr>
        <p:sp>
          <p:nvSpPr>
            <p:cNvPr id="24" name="직사각형 23"/>
            <p:cNvSpPr/>
            <p:nvPr/>
          </p:nvSpPr>
          <p:spPr>
            <a:xfrm>
              <a:off x="17005" y="2972948"/>
              <a:ext cx="1372363"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28" name="직사각형 27"/>
            <p:cNvSpPr/>
            <p:nvPr/>
          </p:nvSpPr>
          <p:spPr>
            <a:xfrm>
              <a:off x="63255" y="2276872"/>
              <a:ext cx="1186608"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dirty="0">
                <a:solidFill>
                  <a:schemeClr val="bg1">
                    <a:lumMod val="85000"/>
                  </a:schemeClr>
                </a:solidFill>
                <a:latin typeface="Noto Sans Korean Bold" pitchFamily="34" charset="-127"/>
                <a:ea typeface="Noto Sans Korean Bold" pitchFamily="34" charset="-127"/>
              </a:endParaRPr>
            </a:p>
          </p:txBody>
        </p:sp>
        <p:sp>
          <p:nvSpPr>
            <p:cNvPr id="29" name="직사각형 28"/>
            <p:cNvSpPr/>
            <p:nvPr/>
          </p:nvSpPr>
          <p:spPr>
            <a:xfrm>
              <a:off x="60764" y="3669024"/>
              <a:ext cx="1215910" cy="276999"/>
            </a:xfrm>
            <a:prstGeom prst="rect">
              <a:avLst/>
            </a:prstGeom>
          </p:spPr>
          <p:txBody>
            <a:bodyPr wrap="none">
              <a:spAutoFit/>
            </a:bodyPr>
            <a:lstStyle/>
            <a:p>
              <a:pPr algn="ctr"/>
              <a:r>
                <a:rPr lang="en-US" altLang="ko-KR" sz="1200" b="1" dirty="0">
                  <a:solidFill>
                    <a:srgbClr val="D9D9D9"/>
                  </a:solidFill>
                  <a:latin typeface="Noto Sans Korean Bold" pitchFamily="34" charset="-127"/>
                  <a:ea typeface="Noto Sans Korean Bold" pitchFamily="34" charset="-127"/>
                </a:rPr>
                <a:t>TECHNOLOGY</a:t>
              </a:r>
              <a:endParaRPr lang="ko-KR" altLang="en-US" sz="1200" b="1" dirty="0">
                <a:solidFill>
                  <a:srgbClr val="D9D9D9"/>
                </a:solidFill>
                <a:latin typeface="Noto Sans Korean Bold" pitchFamily="34" charset="-127"/>
                <a:ea typeface="Noto Sans Korean Bold" pitchFamily="34" charset="-127"/>
              </a:endParaRPr>
            </a:p>
          </p:txBody>
        </p:sp>
        <p:sp>
          <p:nvSpPr>
            <p:cNvPr id="30" name="직사각형 29"/>
            <p:cNvSpPr/>
            <p:nvPr/>
          </p:nvSpPr>
          <p:spPr>
            <a:xfrm>
              <a:off x="7258" y="4344307"/>
              <a:ext cx="1382110" cy="276999"/>
            </a:xfrm>
            <a:prstGeom prst="rect">
              <a:avLst/>
            </a:prstGeom>
          </p:spPr>
          <p:txBody>
            <a:bodyPr wrap="square">
              <a:spAutoFit/>
            </a:bodyPr>
            <a:lstStyle/>
            <a:p>
              <a:pPr algn="ctr"/>
              <a:r>
                <a:rPr lang="en-US" altLang="ko-KR" sz="1150" b="1" dirty="0">
                  <a:solidFill>
                    <a:srgbClr val="7E6BC9"/>
                  </a:solidFill>
                  <a:latin typeface="Noto Sans Korean Bold" pitchFamily="34" charset="-127"/>
                  <a:ea typeface="Noto Sans Korean Bold" pitchFamily="34" charset="-127"/>
                </a:rPr>
                <a:t>SCREEN DESIGN</a:t>
              </a:r>
              <a:endParaRPr lang="ko-KR" altLang="en-US" sz="1150" b="1" dirty="0">
                <a:solidFill>
                  <a:srgbClr val="7E6BC9"/>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87DF8688-6A5D-40FC-8731-1B48F6C8345E}"/>
              </a:ext>
            </a:extLst>
          </p:cNvPr>
          <p:cNvGrpSpPr/>
          <p:nvPr/>
        </p:nvGrpSpPr>
        <p:grpSpPr>
          <a:xfrm>
            <a:off x="1348489" y="1310265"/>
            <a:ext cx="2431423" cy="4785874"/>
            <a:chOff x="1948034" y="1072778"/>
            <a:chExt cx="2633166" cy="5178821"/>
          </a:xfrm>
        </p:grpSpPr>
        <p:sp>
          <p:nvSpPr>
            <p:cNvPr id="40" name="모서리가 둥근 직사각형 1">
              <a:extLst>
                <a:ext uri="{FF2B5EF4-FFF2-40B4-BE49-F238E27FC236}">
                  <a16:creationId xmlns:a16="http://schemas.microsoft.com/office/drawing/2014/main" id="{BDA3EBE6-42D9-405E-A88F-4713E2A63027}"/>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4600874E-6BE5-49CA-9EC9-EDF3B02CB5D5}"/>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67593E1-4240-414D-9ADA-C7D25B415DF1}"/>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55" name="모서리가 둥근 직사각형 27">
              <a:extLst>
                <a:ext uri="{FF2B5EF4-FFF2-40B4-BE49-F238E27FC236}">
                  <a16:creationId xmlns:a16="http://schemas.microsoft.com/office/drawing/2014/main" id="{EA67F993-5548-49A6-B84D-B436349E2DAF}"/>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33">
              <a:extLst>
                <a:ext uri="{FF2B5EF4-FFF2-40B4-BE49-F238E27FC236}">
                  <a16:creationId xmlns:a16="http://schemas.microsoft.com/office/drawing/2014/main" id="{876347FA-9981-4173-AC2C-D2D00FF3549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8" name="제목 1">
            <a:extLst>
              <a:ext uri="{FF2B5EF4-FFF2-40B4-BE49-F238E27FC236}">
                <a16:creationId xmlns:a16="http://schemas.microsoft.com/office/drawing/2014/main" id="{6379CEA0-7734-4C82-BAE8-EC887CF87E56}"/>
              </a:ext>
            </a:extLst>
          </p:cNvPr>
          <p:cNvSpPr txBox="1">
            <a:spLocks/>
          </p:cNvSpPr>
          <p:nvPr/>
        </p:nvSpPr>
        <p:spPr>
          <a:xfrm>
            <a:off x="7236541" y="366353"/>
            <a:ext cx="1757703" cy="470570"/>
          </a:xfrm>
          <a:prstGeom prst="rect">
            <a:avLst/>
          </a:prstGeom>
        </p:spPr>
        <p:txBody>
          <a:bodyPr vert="horz" wrap="none"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lgn="r"/>
            <a:r>
              <a:rPr lang="en-US" altLang="ko-KR" sz="1400" dirty="0">
                <a:solidFill>
                  <a:schemeClr val="tx1">
                    <a:lumMod val="50000"/>
                    <a:lumOff val="50000"/>
                  </a:schemeClr>
                </a:solidFill>
              </a:rPr>
              <a:t>&lt; </a:t>
            </a:r>
            <a:r>
              <a:rPr lang="en-US" altLang="ko-KR" sz="1400" dirty="0">
                <a:solidFill>
                  <a:schemeClr val="tx1">
                    <a:lumMod val="50000"/>
                    <a:lumOff val="50000"/>
                  </a:schemeClr>
                </a:solidFill>
                <a:ea typeface="Noto Sans Korean Bold"/>
              </a:rPr>
              <a:t>Screen ID : Single and Multi-Select </a:t>
            </a:r>
            <a:r>
              <a:rPr lang="en-US" altLang="ko-KR" sz="1400" dirty="0">
                <a:solidFill>
                  <a:schemeClr val="tx1">
                    <a:lumMod val="50000"/>
                    <a:lumOff val="50000"/>
                  </a:schemeClr>
                </a:solidFill>
              </a:rPr>
              <a:t>&gt;</a:t>
            </a:r>
            <a:endParaRPr lang="ko-KR" altLang="en-US" sz="1400" dirty="0">
              <a:solidFill>
                <a:schemeClr val="tx1">
                  <a:lumMod val="50000"/>
                  <a:lumOff val="50000"/>
                </a:schemeClr>
              </a:solidFill>
            </a:endParaRPr>
          </a:p>
        </p:txBody>
      </p:sp>
      <p:graphicFrame>
        <p:nvGraphicFramePr>
          <p:cNvPr id="78" name="표 77">
            <a:extLst>
              <a:ext uri="{FF2B5EF4-FFF2-40B4-BE49-F238E27FC236}">
                <a16:creationId xmlns:a16="http://schemas.microsoft.com/office/drawing/2014/main" id="{EE6542F5-50D4-459C-9F15-EE5824E80687}"/>
              </a:ext>
            </a:extLst>
          </p:cNvPr>
          <p:cNvGraphicFramePr>
            <a:graphicFrameLocks noGrp="1"/>
          </p:cNvGraphicFramePr>
          <p:nvPr>
            <p:extLst>
              <p:ext uri="{D42A27DB-BD31-4B8C-83A1-F6EECF244321}">
                <p14:modId xmlns:p14="http://schemas.microsoft.com/office/powerpoint/2010/main" val="2569521937"/>
              </p:ext>
            </p:extLst>
          </p:nvPr>
        </p:nvGraphicFramePr>
        <p:xfrm>
          <a:off x="6372200" y="1700808"/>
          <a:ext cx="2592288" cy="406908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0">
                <a:tc>
                  <a:txBody>
                    <a:bodyPr/>
                    <a:lstStyle/>
                    <a:p>
                      <a:pPr algn="ctr" latinLnBrk="1"/>
                      <a:r>
                        <a:rPr lang="en-US" altLang="ko-KR" sz="1500" dirty="0">
                          <a:latin typeface="Noto Sans Korean Regular" pitchFamily="34" charset="-127"/>
                          <a:ea typeface="Noto Sans Korean Regular" pitchFamily="34" charset="-127"/>
                        </a:rPr>
                        <a:t>NO</a:t>
                      </a:r>
                      <a:endParaRPr lang="ko-KR" altLang="en-US" sz="1500" dirty="0">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tcPr>
                </a:tc>
                <a:tc>
                  <a:txBody>
                    <a:bodyPr/>
                    <a:lstStyle/>
                    <a:p>
                      <a:pPr algn="ctr" latinLnBrk="1"/>
                      <a:r>
                        <a:rPr lang="en-US" altLang="ko-KR" sz="1500" dirty="0">
                          <a:latin typeface="Noto Sans Korean Regular" pitchFamily="34" charset="-127"/>
                          <a:ea typeface="Noto Sans Korean Regular" pitchFamily="34" charset="-127"/>
                        </a:rPr>
                        <a:t>Description</a:t>
                      </a:r>
                      <a:endParaRPr lang="ko-KR" altLang="en-US" sz="1500" dirty="0">
                        <a:latin typeface="Noto Sans Korean Regular" pitchFamily="34" charset="-127"/>
                        <a:ea typeface="Noto Sans Korean Regular" pitchFamily="34" charset="-127"/>
                      </a:endParaRPr>
                    </a:p>
                  </a:txBody>
                  <a:tcPr marL="45720" marR="45720">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10000"/>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01</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Regular" pitchFamily="34" charset="-127"/>
                        </a:rPr>
                        <a:t>Each time the user selects an article, he can visually check how many articles are selected.</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1"/>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02</a:t>
                      </a:r>
                    </a:p>
                    <a:p>
                      <a:pPr algn="ctr"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p>
                      <a:pPr algn="ctr"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p>
                      <a:pPr algn="ctr"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Bold"/>
                        </a:rPr>
                        <a:t>If users select an article through a long touch, they can manage the entire article efficiently by creating various icons in the top bar.</a:t>
                      </a: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2"/>
                  </a:ext>
                </a:extLst>
              </a:tr>
            </a:tbl>
          </a:graphicData>
        </a:graphic>
      </p:graphicFrame>
      <p:sp>
        <p:nvSpPr>
          <p:cNvPr id="47" name="직사각형 46">
            <a:extLst>
              <a:ext uri="{FF2B5EF4-FFF2-40B4-BE49-F238E27FC236}">
                <a16:creationId xmlns:a16="http://schemas.microsoft.com/office/drawing/2014/main" id="{3467A2B6-C362-4F01-B4D0-3D8194F1B9E3}"/>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pic>
        <p:nvPicPr>
          <p:cNvPr id="38" name="그림 37">
            <a:extLst>
              <a:ext uri="{FF2B5EF4-FFF2-40B4-BE49-F238E27FC236}">
                <a16:creationId xmlns:a16="http://schemas.microsoft.com/office/drawing/2014/main" id="{D4951A2E-1B95-4083-848F-886A4791CDD1}"/>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467094" y="1593948"/>
            <a:ext cx="2222644" cy="3978864"/>
          </a:xfrm>
          <a:prstGeom prst="rect">
            <a:avLst/>
          </a:prstGeom>
          <a:noFill/>
          <a:ln>
            <a:noFill/>
          </a:ln>
        </p:spPr>
      </p:pic>
      <p:pic>
        <p:nvPicPr>
          <p:cNvPr id="42" name="그림 41">
            <a:extLst>
              <a:ext uri="{FF2B5EF4-FFF2-40B4-BE49-F238E27FC236}">
                <a16:creationId xmlns:a16="http://schemas.microsoft.com/office/drawing/2014/main" id="{8E6858EE-1B21-4CCF-90BE-DF73240BA7B1}"/>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3972230" y="1582891"/>
            <a:ext cx="2192506" cy="3989921"/>
          </a:xfrm>
          <a:prstGeom prst="rect">
            <a:avLst/>
          </a:prstGeom>
          <a:noFill/>
          <a:ln>
            <a:noFill/>
          </a:ln>
        </p:spPr>
      </p:pic>
      <p:sp>
        <p:nvSpPr>
          <p:cNvPr id="44" name="타원 43">
            <a:extLst>
              <a:ext uri="{FF2B5EF4-FFF2-40B4-BE49-F238E27FC236}">
                <a16:creationId xmlns:a16="http://schemas.microsoft.com/office/drawing/2014/main" id="{FBB74BC5-8AE9-4F85-AA72-790FC5F73713}"/>
              </a:ext>
            </a:extLst>
          </p:cNvPr>
          <p:cNvSpPr/>
          <p:nvPr/>
        </p:nvSpPr>
        <p:spPr>
          <a:xfrm>
            <a:off x="1501462" y="1628507"/>
            <a:ext cx="188517" cy="188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01</a:t>
            </a:r>
            <a:endParaRPr lang="ko-KR" altLang="en-US" sz="900" b="1" dirty="0"/>
          </a:p>
        </p:txBody>
      </p:sp>
      <p:sp>
        <p:nvSpPr>
          <p:cNvPr id="46" name="타원 45">
            <a:extLst>
              <a:ext uri="{FF2B5EF4-FFF2-40B4-BE49-F238E27FC236}">
                <a16:creationId xmlns:a16="http://schemas.microsoft.com/office/drawing/2014/main" id="{56930F96-48D4-4573-896E-89811759B4B6}"/>
              </a:ext>
            </a:extLst>
          </p:cNvPr>
          <p:cNvSpPr/>
          <p:nvPr/>
        </p:nvSpPr>
        <p:spPr>
          <a:xfrm>
            <a:off x="5328648" y="1630302"/>
            <a:ext cx="204451" cy="2006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02</a:t>
            </a:r>
            <a:endParaRPr lang="ko-KR" altLang="en-US" sz="900" b="1" dirty="0"/>
          </a:p>
        </p:txBody>
      </p:sp>
    </p:spTree>
    <p:extLst>
      <p:ext uri="{BB962C8B-B14F-4D97-AF65-F5344CB8AC3E}">
        <p14:creationId xmlns:p14="http://schemas.microsoft.com/office/powerpoint/2010/main" val="383543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69" name="그룹 68">
            <a:extLst>
              <a:ext uri="{FF2B5EF4-FFF2-40B4-BE49-F238E27FC236}">
                <a16:creationId xmlns:a16="http://schemas.microsoft.com/office/drawing/2014/main" id="{FB98A5C9-CB1F-48F5-B2DE-46E868A6B720}"/>
              </a:ext>
            </a:extLst>
          </p:cNvPr>
          <p:cNvGrpSpPr/>
          <p:nvPr/>
        </p:nvGrpSpPr>
        <p:grpSpPr>
          <a:xfrm>
            <a:off x="3868769" y="1310265"/>
            <a:ext cx="2431423" cy="4785874"/>
            <a:chOff x="1948034" y="1072778"/>
            <a:chExt cx="2633166" cy="5178821"/>
          </a:xfrm>
        </p:grpSpPr>
        <p:sp>
          <p:nvSpPr>
            <p:cNvPr id="71" name="모서리가 둥근 직사각형 1">
              <a:extLst>
                <a:ext uri="{FF2B5EF4-FFF2-40B4-BE49-F238E27FC236}">
                  <a16:creationId xmlns:a16="http://schemas.microsoft.com/office/drawing/2014/main" id="{122A7ADA-93E2-43B8-9608-3D35409A68C1}"/>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C66741A2-D504-4943-8539-7801E6F0DD58}"/>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2CB6E026-0960-43E6-A730-64EDA4DAEF7E}"/>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74" name="모서리가 둥근 직사각형 27">
              <a:extLst>
                <a:ext uri="{FF2B5EF4-FFF2-40B4-BE49-F238E27FC236}">
                  <a16:creationId xmlns:a16="http://schemas.microsoft.com/office/drawing/2014/main" id="{D1D50227-2E81-4EA8-947F-BCBA6945D8A4}"/>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33">
              <a:extLst>
                <a:ext uri="{FF2B5EF4-FFF2-40B4-BE49-F238E27FC236}">
                  <a16:creationId xmlns:a16="http://schemas.microsoft.com/office/drawing/2014/main" id="{52DC0C6E-5173-4BDA-8E77-DF2846B369B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3802733" y="179929"/>
            <a:ext cx="2562881" cy="584775"/>
          </a:xfrm>
          <a:prstGeom prst="rect">
            <a:avLst/>
          </a:prstGeom>
        </p:spPr>
        <p:txBody>
          <a:bodyPr wrap="none">
            <a:spAutoFit/>
          </a:bodyPr>
          <a:lstStyle/>
          <a:p>
            <a:pPr algn="ctr"/>
            <a:r>
              <a:rPr lang="en-US" altLang="ko-KR" sz="3200" b="1" spc="-300" dirty="0">
                <a:solidFill>
                  <a:schemeClr val="accent5"/>
                </a:solidFill>
                <a:latin typeface="Noto Sans Korean Bold" pitchFamily="34" charset="-127"/>
                <a:ea typeface="Noto Sans Korean Bold" pitchFamily="34" charset="-127"/>
              </a:rPr>
              <a:t>SMART NEWS</a:t>
            </a:r>
            <a:endParaRPr lang="ko-KR" altLang="en-US" sz="3200" b="1" spc="-300" dirty="0">
              <a:solidFill>
                <a:schemeClr val="accent5"/>
              </a:solidFill>
              <a:latin typeface="Noto Sans Korean Bold" pitchFamily="34" charset="-127"/>
              <a:ea typeface="Noto Sans Korean Bold" pitchFamily="34" charset="-127"/>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56719" y="3419236"/>
            <a:ext cx="1202913"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그룹 30"/>
          <p:cNvGrpSpPr/>
          <p:nvPr/>
        </p:nvGrpSpPr>
        <p:grpSpPr>
          <a:xfrm>
            <a:off x="-52072" y="1351801"/>
            <a:ext cx="1382110" cy="2344434"/>
            <a:chOff x="7258" y="2276872"/>
            <a:chExt cx="1382110" cy="2344434"/>
          </a:xfrm>
        </p:grpSpPr>
        <p:sp>
          <p:nvSpPr>
            <p:cNvPr id="24" name="직사각형 23"/>
            <p:cNvSpPr/>
            <p:nvPr/>
          </p:nvSpPr>
          <p:spPr>
            <a:xfrm>
              <a:off x="17005" y="2972948"/>
              <a:ext cx="1372363"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28" name="직사각형 27"/>
            <p:cNvSpPr/>
            <p:nvPr/>
          </p:nvSpPr>
          <p:spPr>
            <a:xfrm>
              <a:off x="63255" y="2276872"/>
              <a:ext cx="1186608"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dirty="0">
                <a:solidFill>
                  <a:schemeClr val="bg1">
                    <a:lumMod val="85000"/>
                  </a:schemeClr>
                </a:solidFill>
                <a:latin typeface="Noto Sans Korean Bold" pitchFamily="34" charset="-127"/>
                <a:ea typeface="Noto Sans Korean Bold" pitchFamily="34" charset="-127"/>
              </a:endParaRPr>
            </a:p>
          </p:txBody>
        </p:sp>
        <p:sp>
          <p:nvSpPr>
            <p:cNvPr id="29" name="직사각형 28"/>
            <p:cNvSpPr/>
            <p:nvPr/>
          </p:nvSpPr>
          <p:spPr>
            <a:xfrm>
              <a:off x="60764" y="3669024"/>
              <a:ext cx="1215910" cy="276999"/>
            </a:xfrm>
            <a:prstGeom prst="rect">
              <a:avLst/>
            </a:prstGeom>
          </p:spPr>
          <p:txBody>
            <a:bodyPr wrap="none">
              <a:spAutoFit/>
            </a:bodyPr>
            <a:lstStyle/>
            <a:p>
              <a:pPr algn="ctr"/>
              <a:r>
                <a:rPr lang="en-US" altLang="ko-KR" sz="1200" b="1" dirty="0">
                  <a:solidFill>
                    <a:srgbClr val="D9D9D9"/>
                  </a:solidFill>
                  <a:latin typeface="Noto Sans Korean Bold" pitchFamily="34" charset="-127"/>
                  <a:ea typeface="Noto Sans Korean Bold" pitchFamily="34" charset="-127"/>
                </a:rPr>
                <a:t>TECHNOLOGY</a:t>
              </a:r>
              <a:endParaRPr lang="ko-KR" altLang="en-US" sz="1200" b="1" dirty="0">
                <a:solidFill>
                  <a:srgbClr val="D9D9D9"/>
                </a:solidFill>
                <a:latin typeface="Noto Sans Korean Bold" pitchFamily="34" charset="-127"/>
                <a:ea typeface="Noto Sans Korean Bold" pitchFamily="34" charset="-127"/>
              </a:endParaRPr>
            </a:p>
          </p:txBody>
        </p:sp>
        <p:sp>
          <p:nvSpPr>
            <p:cNvPr id="30" name="직사각형 29"/>
            <p:cNvSpPr/>
            <p:nvPr/>
          </p:nvSpPr>
          <p:spPr>
            <a:xfrm>
              <a:off x="7258" y="4344307"/>
              <a:ext cx="1382110" cy="276999"/>
            </a:xfrm>
            <a:prstGeom prst="rect">
              <a:avLst/>
            </a:prstGeom>
          </p:spPr>
          <p:txBody>
            <a:bodyPr wrap="square">
              <a:spAutoFit/>
            </a:bodyPr>
            <a:lstStyle/>
            <a:p>
              <a:pPr algn="ctr"/>
              <a:r>
                <a:rPr lang="en-US" altLang="ko-KR" sz="1150" b="1" dirty="0">
                  <a:solidFill>
                    <a:srgbClr val="7E6BC9"/>
                  </a:solidFill>
                  <a:latin typeface="Noto Sans Korean Bold" pitchFamily="34" charset="-127"/>
                  <a:ea typeface="Noto Sans Korean Bold" pitchFamily="34" charset="-127"/>
                </a:rPr>
                <a:t>SCREEN DESIGN</a:t>
              </a:r>
              <a:endParaRPr lang="ko-KR" altLang="en-US" sz="1150" b="1" dirty="0">
                <a:solidFill>
                  <a:srgbClr val="7E6BC9"/>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87DF8688-6A5D-40FC-8731-1B48F6C8345E}"/>
              </a:ext>
            </a:extLst>
          </p:cNvPr>
          <p:cNvGrpSpPr/>
          <p:nvPr/>
        </p:nvGrpSpPr>
        <p:grpSpPr>
          <a:xfrm>
            <a:off x="1348489" y="1310265"/>
            <a:ext cx="2431423" cy="4785874"/>
            <a:chOff x="1948034" y="1072778"/>
            <a:chExt cx="2633166" cy="5178821"/>
          </a:xfrm>
        </p:grpSpPr>
        <p:sp>
          <p:nvSpPr>
            <p:cNvPr id="40" name="모서리가 둥근 직사각형 1">
              <a:extLst>
                <a:ext uri="{FF2B5EF4-FFF2-40B4-BE49-F238E27FC236}">
                  <a16:creationId xmlns:a16="http://schemas.microsoft.com/office/drawing/2014/main" id="{BDA3EBE6-42D9-405E-A88F-4713E2A63027}"/>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4600874E-6BE5-49CA-9EC9-EDF3B02CB5D5}"/>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67593E1-4240-414D-9ADA-C7D25B415DF1}"/>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55" name="모서리가 둥근 직사각형 27">
              <a:extLst>
                <a:ext uri="{FF2B5EF4-FFF2-40B4-BE49-F238E27FC236}">
                  <a16:creationId xmlns:a16="http://schemas.microsoft.com/office/drawing/2014/main" id="{EA67F993-5548-49A6-B84D-B436349E2DAF}"/>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33">
              <a:extLst>
                <a:ext uri="{FF2B5EF4-FFF2-40B4-BE49-F238E27FC236}">
                  <a16:creationId xmlns:a16="http://schemas.microsoft.com/office/drawing/2014/main" id="{876347FA-9981-4173-AC2C-D2D00FF3549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8" name="제목 1">
            <a:extLst>
              <a:ext uri="{FF2B5EF4-FFF2-40B4-BE49-F238E27FC236}">
                <a16:creationId xmlns:a16="http://schemas.microsoft.com/office/drawing/2014/main" id="{6379CEA0-7734-4C82-BAE8-EC887CF87E56}"/>
              </a:ext>
            </a:extLst>
          </p:cNvPr>
          <p:cNvSpPr txBox="1">
            <a:spLocks/>
          </p:cNvSpPr>
          <p:nvPr/>
        </p:nvSpPr>
        <p:spPr>
          <a:xfrm>
            <a:off x="7236541" y="366353"/>
            <a:ext cx="1757703" cy="470570"/>
          </a:xfrm>
          <a:prstGeom prst="rect">
            <a:avLst/>
          </a:prstGeom>
        </p:spPr>
        <p:txBody>
          <a:bodyPr vert="horz" wrap="none"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lgn="r"/>
            <a:r>
              <a:rPr lang="en-US" altLang="ko-KR" sz="1400" dirty="0">
                <a:solidFill>
                  <a:schemeClr val="tx1">
                    <a:lumMod val="50000"/>
                    <a:lumOff val="50000"/>
                  </a:schemeClr>
                </a:solidFill>
              </a:rPr>
              <a:t>&lt; </a:t>
            </a:r>
            <a:r>
              <a:rPr lang="en-US" altLang="ko-KR" sz="1400" dirty="0">
                <a:solidFill>
                  <a:schemeClr val="tx1">
                    <a:lumMod val="50000"/>
                    <a:lumOff val="50000"/>
                  </a:schemeClr>
                </a:solidFill>
                <a:ea typeface="Noto Sans Korean Bold"/>
              </a:rPr>
              <a:t>Screen ID : Shares &amp; Bookmarks </a:t>
            </a:r>
            <a:r>
              <a:rPr lang="en-US" altLang="ko-KR" sz="1400" dirty="0">
                <a:solidFill>
                  <a:schemeClr val="tx1">
                    <a:lumMod val="50000"/>
                    <a:lumOff val="50000"/>
                  </a:schemeClr>
                </a:solidFill>
              </a:rPr>
              <a:t>&gt;</a:t>
            </a:r>
            <a:endParaRPr lang="ko-KR" altLang="en-US" sz="1400" dirty="0">
              <a:solidFill>
                <a:schemeClr val="tx1">
                  <a:lumMod val="50000"/>
                  <a:lumOff val="50000"/>
                </a:schemeClr>
              </a:solidFill>
            </a:endParaRPr>
          </a:p>
        </p:txBody>
      </p:sp>
      <p:graphicFrame>
        <p:nvGraphicFramePr>
          <p:cNvPr id="78" name="표 77">
            <a:extLst>
              <a:ext uri="{FF2B5EF4-FFF2-40B4-BE49-F238E27FC236}">
                <a16:creationId xmlns:a16="http://schemas.microsoft.com/office/drawing/2014/main" id="{EE6542F5-50D4-459C-9F15-EE5824E80687}"/>
              </a:ext>
            </a:extLst>
          </p:cNvPr>
          <p:cNvGraphicFramePr>
            <a:graphicFrameLocks noGrp="1"/>
          </p:cNvGraphicFramePr>
          <p:nvPr>
            <p:extLst>
              <p:ext uri="{D42A27DB-BD31-4B8C-83A1-F6EECF244321}">
                <p14:modId xmlns:p14="http://schemas.microsoft.com/office/powerpoint/2010/main" val="3400430587"/>
              </p:ext>
            </p:extLst>
          </p:nvPr>
        </p:nvGraphicFramePr>
        <p:xfrm>
          <a:off x="6372200" y="1924784"/>
          <a:ext cx="2592288" cy="352044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0">
                <a:tc>
                  <a:txBody>
                    <a:bodyPr/>
                    <a:lstStyle/>
                    <a:p>
                      <a:pPr algn="ctr" latinLnBrk="1"/>
                      <a:r>
                        <a:rPr lang="en-US" altLang="ko-KR" sz="1500" dirty="0">
                          <a:latin typeface="Noto Sans Korean Regular" pitchFamily="34" charset="-127"/>
                          <a:ea typeface="Noto Sans Korean Regular" pitchFamily="34" charset="-127"/>
                        </a:rPr>
                        <a:t>NO</a:t>
                      </a:r>
                      <a:endParaRPr lang="ko-KR" altLang="en-US" sz="1500" dirty="0">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tcPr>
                </a:tc>
                <a:tc>
                  <a:txBody>
                    <a:bodyPr/>
                    <a:lstStyle/>
                    <a:p>
                      <a:pPr algn="ctr" latinLnBrk="1"/>
                      <a:r>
                        <a:rPr lang="en-US" altLang="ko-KR" sz="1500" dirty="0">
                          <a:latin typeface="Noto Sans Korean Regular" pitchFamily="34" charset="-127"/>
                          <a:ea typeface="Noto Sans Korean Regular" pitchFamily="34" charset="-127"/>
                        </a:rPr>
                        <a:t>Description</a:t>
                      </a:r>
                      <a:endParaRPr lang="ko-KR" altLang="en-US" sz="1500" dirty="0">
                        <a:latin typeface="Noto Sans Korean Regular" pitchFamily="34" charset="-127"/>
                        <a:ea typeface="Noto Sans Korean Regular" pitchFamily="34" charset="-127"/>
                      </a:endParaRPr>
                    </a:p>
                  </a:txBody>
                  <a:tcPr marL="45720" marR="45720">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10000"/>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01</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Regular" pitchFamily="34" charset="-127"/>
                        </a:rPr>
                        <a:t>Users can click the Share button to share the contents of the article through various media. </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1"/>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02</a:t>
                      </a:r>
                    </a:p>
                    <a:p>
                      <a:pPr algn="ctr"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p>
                      <a:pPr algn="ctr"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p>
                      <a:pPr algn="ctr"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Bold"/>
                        </a:rPr>
                        <a:t>Bookmark buttons allow users to add or release articles to or from a bookmark page.</a:t>
                      </a: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2"/>
                  </a:ext>
                </a:extLst>
              </a:tr>
            </a:tbl>
          </a:graphicData>
        </a:graphic>
      </p:graphicFrame>
      <p:sp>
        <p:nvSpPr>
          <p:cNvPr id="47" name="직사각형 46">
            <a:extLst>
              <a:ext uri="{FF2B5EF4-FFF2-40B4-BE49-F238E27FC236}">
                <a16:creationId xmlns:a16="http://schemas.microsoft.com/office/drawing/2014/main" id="{3467A2B6-C362-4F01-B4D0-3D8194F1B9E3}"/>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pic>
        <p:nvPicPr>
          <p:cNvPr id="43" name="그림 42">
            <a:extLst>
              <a:ext uri="{FF2B5EF4-FFF2-40B4-BE49-F238E27FC236}">
                <a16:creationId xmlns:a16="http://schemas.microsoft.com/office/drawing/2014/main" id="{21A2C9A3-D614-4C0B-9650-C4353EFE29AB}"/>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1462169" y="1628800"/>
            <a:ext cx="2194209" cy="3965521"/>
          </a:xfrm>
          <a:prstGeom prst="rect">
            <a:avLst/>
          </a:prstGeom>
          <a:noFill/>
          <a:ln>
            <a:noFill/>
          </a:ln>
        </p:spPr>
      </p:pic>
      <p:sp>
        <p:nvSpPr>
          <p:cNvPr id="44" name="타원 43">
            <a:extLst>
              <a:ext uri="{FF2B5EF4-FFF2-40B4-BE49-F238E27FC236}">
                <a16:creationId xmlns:a16="http://schemas.microsoft.com/office/drawing/2014/main" id="{FBB74BC5-8AE9-4F85-AA72-790FC5F73713}"/>
              </a:ext>
            </a:extLst>
          </p:cNvPr>
          <p:cNvSpPr/>
          <p:nvPr/>
        </p:nvSpPr>
        <p:spPr>
          <a:xfrm>
            <a:off x="2334350" y="2834545"/>
            <a:ext cx="188517" cy="188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01</a:t>
            </a:r>
            <a:endParaRPr lang="ko-KR" altLang="en-US" sz="900" b="1" dirty="0"/>
          </a:p>
        </p:txBody>
      </p:sp>
      <p:pic>
        <p:nvPicPr>
          <p:cNvPr id="45" name="그림 44">
            <a:extLst>
              <a:ext uri="{FF2B5EF4-FFF2-40B4-BE49-F238E27FC236}">
                <a16:creationId xmlns:a16="http://schemas.microsoft.com/office/drawing/2014/main" id="{DDB0EE19-4A3B-444E-8EDC-7AED91D7C700}"/>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3987374" y="1604750"/>
            <a:ext cx="2194210" cy="3971933"/>
          </a:xfrm>
          <a:prstGeom prst="rect">
            <a:avLst/>
          </a:prstGeom>
          <a:noFill/>
          <a:ln>
            <a:noFill/>
          </a:ln>
        </p:spPr>
      </p:pic>
      <p:sp>
        <p:nvSpPr>
          <p:cNvPr id="46" name="타원 45">
            <a:extLst>
              <a:ext uri="{FF2B5EF4-FFF2-40B4-BE49-F238E27FC236}">
                <a16:creationId xmlns:a16="http://schemas.microsoft.com/office/drawing/2014/main" id="{56930F96-48D4-4573-896E-89811759B4B6}"/>
              </a:ext>
            </a:extLst>
          </p:cNvPr>
          <p:cNvSpPr/>
          <p:nvPr/>
        </p:nvSpPr>
        <p:spPr>
          <a:xfrm>
            <a:off x="4430477" y="4797152"/>
            <a:ext cx="204451" cy="2006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02</a:t>
            </a:r>
            <a:endParaRPr lang="ko-KR" altLang="en-US" sz="900" b="1" dirty="0"/>
          </a:p>
        </p:txBody>
      </p:sp>
    </p:spTree>
    <p:extLst>
      <p:ext uri="{BB962C8B-B14F-4D97-AF65-F5344CB8AC3E}">
        <p14:creationId xmlns:p14="http://schemas.microsoft.com/office/powerpoint/2010/main" val="252636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69" name="그룹 68">
            <a:extLst>
              <a:ext uri="{FF2B5EF4-FFF2-40B4-BE49-F238E27FC236}">
                <a16:creationId xmlns:a16="http://schemas.microsoft.com/office/drawing/2014/main" id="{FB98A5C9-CB1F-48F5-B2DE-46E868A6B720}"/>
              </a:ext>
            </a:extLst>
          </p:cNvPr>
          <p:cNvGrpSpPr/>
          <p:nvPr/>
        </p:nvGrpSpPr>
        <p:grpSpPr>
          <a:xfrm>
            <a:off x="3851920" y="1310265"/>
            <a:ext cx="2431423" cy="4785874"/>
            <a:chOff x="1948034" y="1072778"/>
            <a:chExt cx="2633166" cy="5178821"/>
          </a:xfrm>
        </p:grpSpPr>
        <p:sp>
          <p:nvSpPr>
            <p:cNvPr id="71" name="모서리가 둥근 직사각형 1">
              <a:extLst>
                <a:ext uri="{FF2B5EF4-FFF2-40B4-BE49-F238E27FC236}">
                  <a16:creationId xmlns:a16="http://schemas.microsoft.com/office/drawing/2014/main" id="{122A7ADA-93E2-43B8-9608-3D35409A68C1}"/>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C66741A2-D504-4943-8539-7801E6F0DD58}"/>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2CB6E026-0960-43E6-A730-64EDA4DAEF7E}"/>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74" name="모서리가 둥근 직사각형 27">
              <a:extLst>
                <a:ext uri="{FF2B5EF4-FFF2-40B4-BE49-F238E27FC236}">
                  <a16:creationId xmlns:a16="http://schemas.microsoft.com/office/drawing/2014/main" id="{D1D50227-2E81-4EA8-947F-BCBA6945D8A4}"/>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33">
              <a:extLst>
                <a:ext uri="{FF2B5EF4-FFF2-40B4-BE49-F238E27FC236}">
                  <a16:creationId xmlns:a16="http://schemas.microsoft.com/office/drawing/2014/main" id="{52DC0C6E-5173-4BDA-8E77-DF2846B369B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3802733" y="179929"/>
            <a:ext cx="2562881" cy="584775"/>
          </a:xfrm>
          <a:prstGeom prst="rect">
            <a:avLst/>
          </a:prstGeom>
        </p:spPr>
        <p:txBody>
          <a:bodyPr wrap="none">
            <a:spAutoFit/>
          </a:bodyPr>
          <a:lstStyle/>
          <a:p>
            <a:pPr algn="ctr"/>
            <a:r>
              <a:rPr lang="en-US" altLang="ko-KR" sz="3200" b="1" spc="-300" dirty="0">
                <a:solidFill>
                  <a:schemeClr val="accent5"/>
                </a:solidFill>
                <a:latin typeface="Noto Sans Korean Bold" pitchFamily="34" charset="-127"/>
                <a:ea typeface="Noto Sans Korean Bold" pitchFamily="34" charset="-127"/>
              </a:rPr>
              <a:t>SMART NEWS</a:t>
            </a:r>
            <a:endParaRPr lang="ko-KR" altLang="en-US" sz="3200" b="1" spc="-300" dirty="0">
              <a:solidFill>
                <a:schemeClr val="accent5"/>
              </a:solidFill>
              <a:latin typeface="Noto Sans Korean Bold" pitchFamily="34" charset="-127"/>
              <a:ea typeface="Noto Sans Korean Bold" pitchFamily="34" charset="-127"/>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56719" y="3419236"/>
            <a:ext cx="1202913"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그룹 30"/>
          <p:cNvGrpSpPr/>
          <p:nvPr/>
        </p:nvGrpSpPr>
        <p:grpSpPr>
          <a:xfrm>
            <a:off x="-52072" y="1351801"/>
            <a:ext cx="1382110" cy="2344434"/>
            <a:chOff x="7258" y="2276872"/>
            <a:chExt cx="1382110" cy="2344434"/>
          </a:xfrm>
        </p:grpSpPr>
        <p:sp>
          <p:nvSpPr>
            <p:cNvPr id="24" name="직사각형 23"/>
            <p:cNvSpPr/>
            <p:nvPr/>
          </p:nvSpPr>
          <p:spPr>
            <a:xfrm>
              <a:off x="17005" y="2972948"/>
              <a:ext cx="1372363"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28" name="직사각형 27"/>
            <p:cNvSpPr/>
            <p:nvPr/>
          </p:nvSpPr>
          <p:spPr>
            <a:xfrm>
              <a:off x="63255" y="2276872"/>
              <a:ext cx="1186608"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dirty="0">
                <a:solidFill>
                  <a:schemeClr val="bg1">
                    <a:lumMod val="85000"/>
                  </a:schemeClr>
                </a:solidFill>
                <a:latin typeface="Noto Sans Korean Bold" pitchFamily="34" charset="-127"/>
                <a:ea typeface="Noto Sans Korean Bold" pitchFamily="34" charset="-127"/>
              </a:endParaRPr>
            </a:p>
          </p:txBody>
        </p:sp>
        <p:sp>
          <p:nvSpPr>
            <p:cNvPr id="29" name="직사각형 28"/>
            <p:cNvSpPr/>
            <p:nvPr/>
          </p:nvSpPr>
          <p:spPr>
            <a:xfrm>
              <a:off x="60764" y="3669024"/>
              <a:ext cx="1215910" cy="276999"/>
            </a:xfrm>
            <a:prstGeom prst="rect">
              <a:avLst/>
            </a:prstGeom>
          </p:spPr>
          <p:txBody>
            <a:bodyPr wrap="none">
              <a:spAutoFit/>
            </a:bodyPr>
            <a:lstStyle/>
            <a:p>
              <a:pPr algn="ctr"/>
              <a:r>
                <a:rPr lang="en-US" altLang="ko-KR" sz="1200" b="1" dirty="0">
                  <a:solidFill>
                    <a:srgbClr val="D9D9D9"/>
                  </a:solidFill>
                  <a:latin typeface="Noto Sans Korean Bold" pitchFamily="34" charset="-127"/>
                  <a:ea typeface="Noto Sans Korean Bold" pitchFamily="34" charset="-127"/>
                </a:rPr>
                <a:t>TECHNOLOGY</a:t>
              </a:r>
              <a:endParaRPr lang="ko-KR" altLang="en-US" sz="1200" b="1" dirty="0">
                <a:solidFill>
                  <a:srgbClr val="D9D9D9"/>
                </a:solidFill>
                <a:latin typeface="Noto Sans Korean Bold" pitchFamily="34" charset="-127"/>
                <a:ea typeface="Noto Sans Korean Bold" pitchFamily="34" charset="-127"/>
              </a:endParaRPr>
            </a:p>
          </p:txBody>
        </p:sp>
        <p:sp>
          <p:nvSpPr>
            <p:cNvPr id="30" name="직사각형 29"/>
            <p:cNvSpPr/>
            <p:nvPr/>
          </p:nvSpPr>
          <p:spPr>
            <a:xfrm>
              <a:off x="7258" y="4344307"/>
              <a:ext cx="1382110" cy="276999"/>
            </a:xfrm>
            <a:prstGeom prst="rect">
              <a:avLst/>
            </a:prstGeom>
          </p:spPr>
          <p:txBody>
            <a:bodyPr wrap="square">
              <a:spAutoFit/>
            </a:bodyPr>
            <a:lstStyle/>
            <a:p>
              <a:pPr algn="ctr"/>
              <a:r>
                <a:rPr lang="en-US" altLang="ko-KR" sz="1150" b="1" dirty="0">
                  <a:solidFill>
                    <a:srgbClr val="7E6BC9"/>
                  </a:solidFill>
                  <a:latin typeface="Noto Sans Korean Bold" pitchFamily="34" charset="-127"/>
                  <a:ea typeface="Noto Sans Korean Bold" pitchFamily="34" charset="-127"/>
                </a:rPr>
                <a:t>SCREEN DESIGN</a:t>
              </a:r>
              <a:endParaRPr lang="ko-KR" altLang="en-US" sz="1150" b="1" dirty="0">
                <a:solidFill>
                  <a:srgbClr val="7E6BC9"/>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87DF8688-6A5D-40FC-8731-1B48F6C8345E}"/>
              </a:ext>
            </a:extLst>
          </p:cNvPr>
          <p:cNvGrpSpPr/>
          <p:nvPr/>
        </p:nvGrpSpPr>
        <p:grpSpPr>
          <a:xfrm>
            <a:off x="1348489" y="1310265"/>
            <a:ext cx="2431423" cy="4785874"/>
            <a:chOff x="1948034" y="1072778"/>
            <a:chExt cx="2633166" cy="5178821"/>
          </a:xfrm>
        </p:grpSpPr>
        <p:sp>
          <p:nvSpPr>
            <p:cNvPr id="40" name="모서리가 둥근 직사각형 1">
              <a:extLst>
                <a:ext uri="{FF2B5EF4-FFF2-40B4-BE49-F238E27FC236}">
                  <a16:creationId xmlns:a16="http://schemas.microsoft.com/office/drawing/2014/main" id="{BDA3EBE6-42D9-405E-A88F-4713E2A63027}"/>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4600874E-6BE5-49CA-9EC9-EDF3B02CB5D5}"/>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67593E1-4240-414D-9ADA-C7D25B415DF1}"/>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55" name="모서리가 둥근 직사각형 27">
              <a:extLst>
                <a:ext uri="{FF2B5EF4-FFF2-40B4-BE49-F238E27FC236}">
                  <a16:creationId xmlns:a16="http://schemas.microsoft.com/office/drawing/2014/main" id="{EA67F993-5548-49A6-B84D-B436349E2DAF}"/>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33">
              <a:extLst>
                <a:ext uri="{FF2B5EF4-FFF2-40B4-BE49-F238E27FC236}">
                  <a16:creationId xmlns:a16="http://schemas.microsoft.com/office/drawing/2014/main" id="{876347FA-9981-4173-AC2C-D2D00FF3549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8" name="제목 1">
            <a:extLst>
              <a:ext uri="{FF2B5EF4-FFF2-40B4-BE49-F238E27FC236}">
                <a16:creationId xmlns:a16="http://schemas.microsoft.com/office/drawing/2014/main" id="{6379CEA0-7734-4C82-BAE8-EC887CF87E56}"/>
              </a:ext>
            </a:extLst>
          </p:cNvPr>
          <p:cNvSpPr txBox="1">
            <a:spLocks/>
          </p:cNvSpPr>
          <p:nvPr/>
        </p:nvSpPr>
        <p:spPr>
          <a:xfrm>
            <a:off x="7236541" y="366353"/>
            <a:ext cx="1757703" cy="470570"/>
          </a:xfrm>
          <a:prstGeom prst="rect">
            <a:avLst/>
          </a:prstGeom>
        </p:spPr>
        <p:txBody>
          <a:bodyPr vert="horz" wrap="none"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lgn="r"/>
            <a:r>
              <a:rPr lang="en-US" altLang="ko-KR" sz="1400" dirty="0">
                <a:solidFill>
                  <a:schemeClr val="tx1">
                    <a:lumMod val="50000"/>
                    <a:lumOff val="50000"/>
                  </a:schemeClr>
                </a:solidFill>
              </a:rPr>
              <a:t>&lt; </a:t>
            </a:r>
            <a:r>
              <a:rPr lang="en-US" altLang="ko-KR" sz="1400" dirty="0">
                <a:solidFill>
                  <a:schemeClr val="tx1">
                    <a:lumMod val="50000"/>
                    <a:lumOff val="50000"/>
                  </a:schemeClr>
                </a:solidFill>
                <a:ea typeface="Noto Sans Korean Bold"/>
              </a:rPr>
              <a:t>Screen ID : Bookmark &amp; Detail Page </a:t>
            </a:r>
            <a:r>
              <a:rPr lang="en-US" altLang="ko-KR" sz="1400" dirty="0">
                <a:solidFill>
                  <a:schemeClr val="tx1">
                    <a:lumMod val="50000"/>
                    <a:lumOff val="50000"/>
                  </a:schemeClr>
                </a:solidFill>
              </a:rPr>
              <a:t>&gt;</a:t>
            </a:r>
            <a:endParaRPr lang="ko-KR" altLang="en-US" sz="1400" dirty="0">
              <a:solidFill>
                <a:schemeClr val="tx1">
                  <a:lumMod val="50000"/>
                  <a:lumOff val="50000"/>
                </a:schemeClr>
              </a:solidFill>
            </a:endParaRPr>
          </a:p>
        </p:txBody>
      </p:sp>
      <p:graphicFrame>
        <p:nvGraphicFramePr>
          <p:cNvPr id="78" name="표 77">
            <a:extLst>
              <a:ext uri="{FF2B5EF4-FFF2-40B4-BE49-F238E27FC236}">
                <a16:creationId xmlns:a16="http://schemas.microsoft.com/office/drawing/2014/main" id="{EE6542F5-50D4-459C-9F15-EE5824E80687}"/>
              </a:ext>
            </a:extLst>
          </p:cNvPr>
          <p:cNvGraphicFramePr>
            <a:graphicFrameLocks noGrp="1"/>
          </p:cNvGraphicFramePr>
          <p:nvPr>
            <p:extLst>
              <p:ext uri="{D42A27DB-BD31-4B8C-83A1-F6EECF244321}">
                <p14:modId xmlns:p14="http://schemas.microsoft.com/office/powerpoint/2010/main" val="2821198620"/>
              </p:ext>
            </p:extLst>
          </p:nvPr>
        </p:nvGraphicFramePr>
        <p:xfrm>
          <a:off x="6351719" y="2204864"/>
          <a:ext cx="2592288" cy="297180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0">
                <a:tc>
                  <a:txBody>
                    <a:bodyPr/>
                    <a:lstStyle/>
                    <a:p>
                      <a:pPr algn="ctr" latinLnBrk="1"/>
                      <a:r>
                        <a:rPr lang="en-US" altLang="ko-KR" sz="1500" dirty="0">
                          <a:latin typeface="Noto Sans Korean Regular" pitchFamily="34" charset="-127"/>
                          <a:ea typeface="Noto Sans Korean Regular" pitchFamily="34" charset="-127"/>
                        </a:rPr>
                        <a:t>NO</a:t>
                      </a:r>
                      <a:endParaRPr lang="ko-KR" altLang="en-US" sz="1500" dirty="0">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tcPr>
                </a:tc>
                <a:tc>
                  <a:txBody>
                    <a:bodyPr/>
                    <a:lstStyle/>
                    <a:p>
                      <a:pPr algn="ctr" latinLnBrk="1"/>
                      <a:r>
                        <a:rPr lang="en-US" altLang="ko-KR" sz="1500" dirty="0">
                          <a:latin typeface="Noto Sans Korean Regular" pitchFamily="34" charset="-127"/>
                          <a:ea typeface="Noto Sans Korean Regular" pitchFamily="34" charset="-127"/>
                        </a:rPr>
                        <a:t>Description</a:t>
                      </a:r>
                      <a:endParaRPr lang="ko-KR" altLang="en-US" sz="1500" dirty="0">
                        <a:latin typeface="Noto Sans Korean Regular" pitchFamily="34" charset="-127"/>
                        <a:ea typeface="Noto Sans Korean Regular" pitchFamily="34" charset="-127"/>
                      </a:endParaRPr>
                    </a:p>
                  </a:txBody>
                  <a:tcPr marL="45720" marR="45720">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10000"/>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01</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Regular" pitchFamily="34" charset="-127"/>
                        </a:rPr>
                        <a:t>Bookmark pages allow users to view multiple articles added in bookmarks at once.</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1"/>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02</a:t>
                      </a:r>
                    </a:p>
                    <a:p>
                      <a:pPr algn="ctr"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p>
                      <a:pPr algn="ctr"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p>
                      <a:pPr algn="ctr"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Bold"/>
                        </a:rPr>
                        <a:t>The Details view page lets users subscribe in more detail to the article.</a:t>
                      </a: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2"/>
                  </a:ext>
                </a:extLst>
              </a:tr>
            </a:tbl>
          </a:graphicData>
        </a:graphic>
      </p:graphicFrame>
      <p:sp>
        <p:nvSpPr>
          <p:cNvPr id="47" name="직사각형 46">
            <a:extLst>
              <a:ext uri="{FF2B5EF4-FFF2-40B4-BE49-F238E27FC236}">
                <a16:creationId xmlns:a16="http://schemas.microsoft.com/office/drawing/2014/main" id="{3467A2B6-C362-4F01-B4D0-3D8194F1B9E3}"/>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46" name="타원 45">
            <a:extLst>
              <a:ext uri="{FF2B5EF4-FFF2-40B4-BE49-F238E27FC236}">
                <a16:creationId xmlns:a16="http://schemas.microsoft.com/office/drawing/2014/main" id="{56930F96-48D4-4573-896E-89811759B4B6}"/>
              </a:ext>
            </a:extLst>
          </p:cNvPr>
          <p:cNvSpPr/>
          <p:nvPr/>
        </p:nvSpPr>
        <p:spPr>
          <a:xfrm>
            <a:off x="4311532" y="1197503"/>
            <a:ext cx="204451" cy="2006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02</a:t>
            </a:r>
            <a:endParaRPr lang="ko-KR" altLang="en-US" sz="900" b="1" dirty="0"/>
          </a:p>
        </p:txBody>
      </p:sp>
      <p:pic>
        <p:nvPicPr>
          <p:cNvPr id="38" name="그림 37">
            <a:extLst>
              <a:ext uri="{FF2B5EF4-FFF2-40B4-BE49-F238E27FC236}">
                <a16:creationId xmlns:a16="http://schemas.microsoft.com/office/drawing/2014/main" id="{4556C277-CC04-4D67-8280-632B18F7A527}"/>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467754" y="1589253"/>
            <a:ext cx="2199824" cy="3977166"/>
          </a:xfrm>
          <a:prstGeom prst="rect">
            <a:avLst/>
          </a:prstGeom>
          <a:noFill/>
          <a:ln>
            <a:noFill/>
          </a:ln>
        </p:spPr>
      </p:pic>
      <p:sp>
        <p:nvSpPr>
          <p:cNvPr id="44" name="타원 43">
            <a:extLst>
              <a:ext uri="{FF2B5EF4-FFF2-40B4-BE49-F238E27FC236}">
                <a16:creationId xmlns:a16="http://schemas.microsoft.com/office/drawing/2014/main" id="{FBB74BC5-8AE9-4F85-AA72-790FC5F73713}"/>
              </a:ext>
            </a:extLst>
          </p:cNvPr>
          <p:cNvSpPr/>
          <p:nvPr/>
        </p:nvSpPr>
        <p:spPr>
          <a:xfrm>
            <a:off x="1739002" y="1200995"/>
            <a:ext cx="188517" cy="188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01</a:t>
            </a:r>
            <a:endParaRPr lang="ko-KR" altLang="en-US" sz="900" b="1" dirty="0"/>
          </a:p>
        </p:txBody>
      </p:sp>
      <p:pic>
        <p:nvPicPr>
          <p:cNvPr id="42" name="그림 41">
            <a:extLst>
              <a:ext uri="{FF2B5EF4-FFF2-40B4-BE49-F238E27FC236}">
                <a16:creationId xmlns:a16="http://schemas.microsoft.com/office/drawing/2014/main" id="{091E095D-9D42-4D61-B43F-B410491D2D16}"/>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3970523" y="1592708"/>
            <a:ext cx="2194210" cy="3976480"/>
          </a:xfrm>
          <a:prstGeom prst="rect">
            <a:avLst/>
          </a:prstGeom>
          <a:noFill/>
          <a:ln>
            <a:noFill/>
          </a:ln>
        </p:spPr>
      </p:pic>
    </p:spTree>
    <p:extLst>
      <p:ext uri="{BB962C8B-B14F-4D97-AF65-F5344CB8AC3E}">
        <p14:creationId xmlns:p14="http://schemas.microsoft.com/office/powerpoint/2010/main" val="208613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3802733" y="179929"/>
            <a:ext cx="2562881" cy="584775"/>
          </a:xfrm>
          <a:prstGeom prst="rect">
            <a:avLst/>
          </a:prstGeom>
        </p:spPr>
        <p:txBody>
          <a:bodyPr wrap="none">
            <a:spAutoFit/>
          </a:bodyPr>
          <a:lstStyle/>
          <a:p>
            <a:pPr algn="ctr"/>
            <a:r>
              <a:rPr lang="en-US" altLang="ko-KR" sz="3200" b="1" spc="-300" dirty="0">
                <a:solidFill>
                  <a:schemeClr val="accent5"/>
                </a:solidFill>
                <a:latin typeface="Noto Sans Korean Bold" pitchFamily="34" charset="-127"/>
                <a:ea typeface="Noto Sans Korean Bold" pitchFamily="34" charset="-127"/>
              </a:rPr>
              <a:t>SMART NEWS</a:t>
            </a:r>
            <a:endParaRPr lang="ko-KR" altLang="en-US" sz="3200" b="1" spc="-300" dirty="0">
              <a:solidFill>
                <a:schemeClr val="accent5"/>
              </a:solidFill>
              <a:latin typeface="Noto Sans Korean Bold" pitchFamily="34" charset="-127"/>
              <a:ea typeface="Noto Sans Korean Bold" pitchFamily="34" charset="-127"/>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56719" y="3419236"/>
            <a:ext cx="1202913"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그룹 30"/>
          <p:cNvGrpSpPr/>
          <p:nvPr/>
        </p:nvGrpSpPr>
        <p:grpSpPr>
          <a:xfrm>
            <a:off x="-52072" y="1351801"/>
            <a:ext cx="1382110" cy="2344434"/>
            <a:chOff x="7258" y="2276872"/>
            <a:chExt cx="1382110" cy="2344434"/>
          </a:xfrm>
        </p:grpSpPr>
        <p:sp>
          <p:nvSpPr>
            <p:cNvPr id="24" name="직사각형 23"/>
            <p:cNvSpPr/>
            <p:nvPr/>
          </p:nvSpPr>
          <p:spPr>
            <a:xfrm>
              <a:off x="17005" y="2972948"/>
              <a:ext cx="1372363"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28" name="직사각형 27"/>
            <p:cNvSpPr/>
            <p:nvPr/>
          </p:nvSpPr>
          <p:spPr>
            <a:xfrm>
              <a:off x="63255" y="2276872"/>
              <a:ext cx="1186608"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dirty="0">
                <a:solidFill>
                  <a:schemeClr val="bg1">
                    <a:lumMod val="85000"/>
                  </a:schemeClr>
                </a:solidFill>
                <a:latin typeface="Noto Sans Korean Bold" pitchFamily="34" charset="-127"/>
                <a:ea typeface="Noto Sans Korean Bold" pitchFamily="34" charset="-127"/>
              </a:endParaRPr>
            </a:p>
          </p:txBody>
        </p:sp>
        <p:sp>
          <p:nvSpPr>
            <p:cNvPr id="29" name="직사각형 28"/>
            <p:cNvSpPr/>
            <p:nvPr/>
          </p:nvSpPr>
          <p:spPr>
            <a:xfrm>
              <a:off x="60764" y="3669024"/>
              <a:ext cx="1215910" cy="276999"/>
            </a:xfrm>
            <a:prstGeom prst="rect">
              <a:avLst/>
            </a:prstGeom>
          </p:spPr>
          <p:txBody>
            <a:bodyPr wrap="none">
              <a:spAutoFit/>
            </a:bodyPr>
            <a:lstStyle/>
            <a:p>
              <a:pPr algn="ctr"/>
              <a:r>
                <a:rPr lang="en-US" altLang="ko-KR" sz="1200" b="1" dirty="0">
                  <a:solidFill>
                    <a:srgbClr val="D9D9D9"/>
                  </a:solidFill>
                  <a:latin typeface="Noto Sans Korean Bold" pitchFamily="34" charset="-127"/>
                  <a:ea typeface="Noto Sans Korean Bold" pitchFamily="34" charset="-127"/>
                </a:rPr>
                <a:t>TECHNOLOGY</a:t>
              </a:r>
              <a:endParaRPr lang="ko-KR" altLang="en-US" sz="1200" b="1" dirty="0">
                <a:solidFill>
                  <a:srgbClr val="D9D9D9"/>
                </a:solidFill>
                <a:latin typeface="Noto Sans Korean Bold" pitchFamily="34" charset="-127"/>
                <a:ea typeface="Noto Sans Korean Bold" pitchFamily="34" charset="-127"/>
              </a:endParaRPr>
            </a:p>
          </p:txBody>
        </p:sp>
        <p:sp>
          <p:nvSpPr>
            <p:cNvPr id="30" name="직사각형 29"/>
            <p:cNvSpPr/>
            <p:nvPr/>
          </p:nvSpPr>
          <p:spPr>
            <a:xfrm>
              <a:off x="7258" y="4344307"/>
              <a:ext cx="1382110" cy="276999"/>
            </a:xfrm>
            <a:prstGeom prst="rect">
              <a:avLst/>
            </a:prstGeom>
          </p:spPr>
          <p:txBody>
            <a:bodyPr wrap="square">
              <a:spAutoFit/>
            </a:bodyPr>
            <a:lstStyle/>
            <a:p>
              <a:pPr algn="ctr"/>
              <a:r>
                <a:rPr lang="en-US" altLang="ko-KR" sz="1150" b="1" dirty="0">
                  <a:solidFill>
                    <a:srgbClr val="7E6BC9"/>
                  </a:solidFill>
                  <a:latin typeface="Noto Sans Korean Bold" pitchFamily="34" charset="-127"/>
                  <a:ea typeface="Noto Sans Korean Bold" pitchFamily="34" charset="-127"/>
                </a:rPr>
                <a:t>SCREEN DESIGN</a:t>
              </a:r>
              <a:endParaRPr lang="ko-KR" altLang="en-US" sz="1150" b="1" dirty="0">
                <a:solidFill>
                  <a:srgbClr val="7E6BC9"/>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sp>
        <p:nvSpPr>
          <p:cNvPr id="58" name="제목 1">
            <a:extLst>
              <a:ext uri="{FF2B5EF4-FFF2-40B4-BE49-F238E27FC236}">
                <a16:creationId xmlns:a16="http://schemas.microsoft.com/office/drawing/2014/main" id="{6379CEA0-7734-4C82-BAE8-EC887CF87E56}"/>
              </a:ext>
            </a:extLst>
          </p:cNvPr>
          <p:cNvSpPr txBox="1">
            <a:spLocks/>
          </p:cNvSpPr>
          <p:nvPr/>
        </p:nvSpPr>
        <p:spPr>
          <a:xfrm>
            <a:off x="7236541" y="366353"/>
            <a:ext cx="1757703" cy="470570"/>
          </a:xfrm>
          <a:prstGeom prst="rect">
            <a:avLst/>
          </a:prstGeom>
        </p:spPr>
        <p:txBody>
          <a:bodyPr vert="horz" wrap="none"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lgn="r"/>
            <a:r>
              <a:rPr lang="en-US" altLang="ko-KR" sz="1400" dirty="0">
                <a:solidFill>
                  <a:schemeClr val="tx1">
                    <a:lumMod val="50000"/>
                    <a:lumOff val="50000"/>
                  </a:schemeClr>
                </a:solidFill>
              </a:rPr>
              <a:t>&lt; </a:t>
            </a:r>
            <a:r>
              <a:rPr lang="en-US" altLang="ko-KR" sz="1400" dirty="0">
                <a:solidFill>
                  <a:schemeClr val="tx1">
                    <a:lumMod val="50000"/>
                    <a:lumOff val="50000"/>
                  </a:schemeClr>
                </a:solidFill>
                <a:ea typeface="Noto Sans Korean Bold"/>
              </a:rPr>
              <a:t>Screen ID : Push Alarm </a:t>
            </a:r>
            <a:r>
              <a:rPr lang="en-US" altLang="ko-KR" sz="1400" dirty="0">
                <a:solidFill>
                  <a:schemeClr val="tx1">
                    <a:lumMod val="50000"/>
                    <a:lumOff val="50000"/>
                  </a:schemeClr>
                </a:solidFill>
              </a:rPr>
              <a:t>&gt;</a:t>
            </a:r>
            <a:endParaRPr lang="ko-KR" altLang="en-US" sz="1400" dirty="0">
              <a:solidFill>
                <a:schemeClr val="tx1">
                  <a:lumMod val="50000"/>
                  <a:lumOff val="50000"/>
                </a:schemeClr>
              </a:solidFill>
            </a:endParaRPr>
          </a:p>
        </p:txBody>
      </p:sp>
      <p:graphicFrame>
        <p:nvGraphicFramePr>
          <p:cNvPr id="78" name="표 77">
            <a:extLst>
              <a:ext uri="{FF2B5EF4-FFF2-40B4-BE49-F238E27FC236}">
                <a16:creationId xmlns:a16="http://schemas.microsoft.com/office/drawing/2014/main" id="{EE6542F5-50D4-459C-9F15-EE5824E80687}"/>
              </a:ext>
            </a:extLst>
          </p:cNvPr>
          <p:cNvGraphicFramePr>
            <a:graphicFrameLocks noGrp="1"/>
          </p:cNvGraphicFramePr>
          <p:nvPr>
            <p:extLst>
              <p:ext uri="{D42A27DB-BD31-4B8C-83A1-F6EECF244321}">
                <p14:modId xmlns:p14="http://schemas.microsoft.com/office/powerpoint/2010/main" val="2565034591"/>
              </p:ext>
            </p:extLst>
          </p:nvPr>
        </p:nvGraphicFramePr>
        <p:xfrm>
          <a:off x="5529508" y="1821904"/>
          <a:ext cx="2592288" cy="434340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264076">
                <a:tc>
                  <a:txBody>
                    <a:bodyPr/>
                    <a:lstStyle/>
                    <a:p>
                      <a:pPr algn="ctr" latinLnBrk="1"/>
                      <a:r>
                        <a:rPr lang="en-US" altLang="ko-KR" sz="1500" dirty="0">
                          <a:latin typeface="Noto Sans Korean Regular" pitchFamily="34" charset="-127"/>
                          <a:ea typeface="Noto Sans Korean Regular" pitchFamily="34" charset="-127"/>
                        </a:rPr>
                        <a:t>NO</a:t>
                      </a:r>
                      <a:endParaRPr lang="ko-KR" altLang="en-US" sz="1500" dirty="0">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tcPr>
                </a:tc>
                <a:tc>
                  <a:txBody>
                    <a:bodyPr/>
                    <a:lstStyle/>
                    <a:p>
                      <a:pPr algn="ctr" latinLnBrk="1"/>
                      <a:r>
                        <a:rPr lang="en-US" altLang="ko-KR" sz="1500" dirty="0">
                          <a:latin typeface="Noto Sans Korean Regular" pitchFamily="34" charset="-127"/>
                          <a:ea typeface="Noto Sans Korean Regular" pitchFamily="34" charset="-127"/>
                        </a:rPr>
                        <a:t>Description</a:t>
                      </a:r>
                      <a:endParaRPr lang="ko-KR" altLang="en-US" sz="1500" dirty="0">
                        <a:latin typeface="Noto Sans Korean Regular" pitchFamily="34" charset="-127"/>
                        <a:ea typeface="Noto Sans Korean Regular" pitchFamily="34" charset="-127"/>
                      </a:endParaRPr>
                    </a:p>
                  </a:txBody>
                  <a:tcPr marL="45720" marR="45720">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10000"/>
                  </a:ext>
                </a:extLst>
              </a:tr>
              <a:tr h="3018014">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01</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Regular" pitchFamily="34" charset="-127"/>
                        </a:rPr>
                        <a:t>If the server sends a push alarm by selecting a major article, the same alarm is sent to the device for all users using this application, which allows users to go directly to the Details page when the alarm is selected.</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1"/>
                  </a:ext>
                </a:extLst>
              </a:tr>
              <a:tr h="301801">
                <a:tc>
                  <a:txBody>
                    <a:bodyPr/>
                    <a:lstStyle/>
                    <a:p>
                      <a:pPr algn="ctr"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endParaRPr lang="en-US" altLang="ko-KR" sz="1800" dirty="0">
                        <a:solidFill>
                          <a:schemeClr val="tx1">
                            <a:lumMod val="65000"/>
                            <a:lumOff val="35000"/>
                          </a:schemeClr>
                        </a:solidFill>
                        <a:latin typeface="Noto Sans Korean Regular" pitchFamily="34" charset="-127"/>
                        <a:ea typeface="Noto Sans Korean Bold"/>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2"/>
                  </a:ext>
                </a:extLst>
              </a:tr>
            </a:tbl>
          </a:graphicData>
        </a:graphic>
      </p:graphicFrame>
      <p:sp>
        <p:nvSpPr>
          <p:cNvPr id="47" name="직사각형 46">
            <a:extLst>
              <a:ext uri="{FF2B5EF4-FFF2-40B4-BE49-F238E27FC236}">
                <a16:creationId xmlns:a16="http://schemas.microsoft.com/office/drawing/2014/main" id="{3467A2B6-C362-4F01-B4D0-3D8194F1B9E3}"/>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grpSp>
        <p:nvGrpSpPr>
          <p:cNvPr id="4" name="그룹 3">
            <a:extLst>
              <a:ext uri="{FF2B5EF4-FFF2-40B4-BE49-F238E27FC236}">
                <a16:creationId xmlns:a16="http://schemas.microsoft.com/office/drawing/2014/main" id="{B25568E3-2482-42DE-BEF8-BC1F3BBBA951}"/>
              </a:ext>
            </a:extLst>
          </p:cNvPr>
          <p:cNvGrpSpPr/>
          <p:nvPr/>
        </p:nvGrpSpPr>
        <p:grpSpPr>
          <a:xfrm>
            <a:off x="2079940" y="1052736"/>
            <a:ext cx="2867779" cy="5542613"/>
            <a:chOff x="1284666" y="1310266"/>
            <a:chExt cx="2495247" cy="4785874"/>
          </a:xfrm>
        </p:grpSpPr>
        <p:grpSp>
          <p:nvGrpSpPr>
            <p:cNvPr id="3" name="그룹 2">
              <a:extLst>
                <a:ext uri="{FF2B5EF4-FFF2-40B4-BE49-F238E27FC236}">
                  <a16:creationId xmlns:a16="http://schemas.microsoft.com/office/drawing/2014/main" id="{87DF8688-6A5D-40FC-8731-1B48F6C8345E}"/>
                </a:ext>
              </a:extLst>
            </p:cNvPr>
            <p:cNvGrpSpPr/>
            <p:nvPr/>
          </p:nvGrpSpPr>
          <p:grpSpPr>
            <a:xfrm>
              <a:off x="1348490" y="1310266"/>
              <a:ext cx="2431423" cy="4785874"/>
              <a:chOff x="1948035" y="1072779"/>
              <a:chExt cx="2633166" cy="5178821"/>
            </a:xfrm>
          </p:grpSpPr>
          <p:sp>
            <p:nvSpPr>
              <p:cNvPr id="40" name="모서리가 둥근 직사각형 1">
                <a:extLst>
                  <a:ext uri="{FF2B5EF4-FFF2-40B4-BE49-F238E27FC236}">
                    <a16:creationId xmlns:a16="http://schemas.microsoft.com/office/drawing/2014/main" id="{BDA3EBE6-42D9-405E-A88F-4713E2A63027}"/>
                  </a:ext>
                </a:extLst>
              </p:cNvPr>
              <p:cNvSpPr/>
              <p:nvPr/>
            </p:nvSpPr>
            <p:spPr>
              <a:xfrm>
                <a:off x="1948035" y="1072779"/>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4600874E-6BE5-49CA-9EC9-EDF3B02CB5D5}"/>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67593E1-4240-414D-9ADA-C7D25B415DF1}"/>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55" name="모서리가 둥근 직사각형 27">
                <a:extLst>
                  <a:ext uri="{FF2B5EF4-FFF2-40B4-BE49-F238E27FC236}">
                    <a16:creationId xmlns:a16="http://schemas.microsoft.com/office/drawing/2014/main" id="{EA67F993-5548-49A6-B84D-B436349E2DAF}"/>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33">
                <a:extLst>
                  <a:ext uri="{FF2B5EF4-FFF2-40B4-BE49-F238E27FC236}">
                    <a16:creationId xmlns:a16="http://schemas.microsoft.com/office/drawing/2014/main" id="{876347FA-9981-4173-AC2C-D2D00FF3549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3" name="그림 42">
              <a:extLst>
                <a:ext uri="{FF2B5EF4-FFF2-40B4-BE49-F238E27FC236}">
                  <a16:creationId xmlns:a16="http://schemas.microsoft.com/office/drawing/2014/main" id="{E4834C38-1007-443A-8803-3BC83601A5EC}"/>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445383" y="1598214"/>
              <a:ext cx="2222602" cy="3966410"/>
            </a:xfrm>
            <a:prstGeom prst="rect">
              <a:avLst/>
            </a:prstGeom>
            <a:noFill/>
            <a:ln>
              <a:noFill/>
            </a:ln>
          </p:spPr>
        </p:pic>
        <p:sp>
          <p:nvSpPr>
            <p:cNvPr id="44" name="타원 43">
              <a:extLst>
                <a:ext uri="{FF2B5EF4-FFF2-40B4-BE49-F238E27FC236}">
                  <a16:creationId xmlns:a16="http://schemas.microsoft.com/office/drawing/2014/main" id="{FBB74BC5-8AE9-4F85-AA72-790FC5F73713}"/>
                </a:ext>
              </a:extLst>
            </p:cNvPr>
            <p:cNvSpPr/>
            <p:nvPr/>
          </p:nvSpPr>
          <p:spPr>
            <a:xfrm>
              <a:off x="1284666" y="1657357"/>
              <a:ext cx="188517" cy="188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01</a:t>
              </a:r>
              <a:endParaRPr lang="ko-KR" altLang="en-US" sz="900" b="1" dirty="0"/>
            </a:p>
          </p:txBody>
        </p:sp>
      </p:grpSp>
    </p:spTree>
    <p:extLst>
      <p:ext uri="{BB962C8B-B14F-4D97-AF65-F5344CB8AC3E}">
        <p14:creationId xmlns:p14="http://schemas.microsoft.com/office/powerpoint/2010/main" val="419873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3972045" y="179929"/>
            <a:ext cx="2224263" cy="584775"/>
          </a:xfrm>
          <a:prstGeom prst="rect">
            <a:avLst/>
          </a:prstGeom>
        </p:spPr>
        <p:txBody>
          <a:bodyPr wrap="none">
            <a:spAutoFit/>
          </a:bodyPr>
          <a:lstStyle/>
          <a:p>
            <a:pPr algn="ctr"/>
            <a:r>
              <a:rPr lang="en-US" altLang="ko-KR" sz="3200" b="1" spc="-300" dirty="0">
                <a:solidFill>
                  <a:schemeClr val="accent5"/>
                </a:solidFill>
                <a:latin typeface="noto"/>
                <a:ea typeface="Noto Sans Korean Bold"/>
              </a:rPr>
              <a:t>CONCLUSTION</a:t>
            </a:r>
            <a:endParaRPr lang="ko-KR" altLang="en-US" sz="3200" b="1" spc="-300" dirty="0">
              <a:solidFill>
                <a:schemeClr val="accent5"/>
              </a:solidFill>
              <a:latin typeface="noto"/>
              <a:ea typeface="Noto Sans Korean Bold"/>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93428" y="4204240"/>
            <a:ext cx="1136231"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31" name="그룹 30"/>
          <p:cNvGrpSpPr/>
          <p:nvPr/>
        </p:nvGrpSpPr>
        <p:grpSpPr>
          <a:xfrm>
            <a:off x="-39119" y="2061056"/>
            <a:ext cx="1365951" cy="1655976"/>
            <a:chOff x="20211" y="2986127"/>
            <a:chExt cx="1365951" cy="1655976"/>
          </a:xfrm>
        </p:grpSpPr>
        <p:sp>
          <p:nvSpPr>
            <p:cNvPr id="24" name="직사각형 23"/>
            <p:cNvSpPr/>
            <p:nvPr/>
          </p:nvSpPr>
          <p:spPr>
            <a:xfrm>
              <a:off x="20211" y="2986127"/>
              <a:ext cx="136595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30" name="직사각형 29"/>
            <p:cNvSpPr/>
            <p:nvPr/>
          </p:nvSpPr>
          <p:spPr>
            <a:xfrm>
              <a:off x="564193" y="4365104"/>
              <a:ext cx="184730" cy="276999"/>
            </a:xfrm>
            <a:prstGeom prst="rect">
              <a:avLst/>
            </a:prstGeom>
          </p:spPr>
          <p:txBody>
            <a:bodyPr wrap="none">
              <a:spAutoFit/>
            </a:bodyPr>
            <a:lstStyle/>
            <a:p>
              <a:pPr algn="ctr"/>
              <a:endParaRPr lang="ko-KR" altLang="en-US" sz="1200" dirty="0">
                <a:solidFill>
                  <a:schemeClr val="bg1">
                    <a:lumMod val="85000"/>
                  </a:schemeClr>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925452" y="1492539"/>
            <a:ext cx="6713685" cy="454983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ko-KR" sz="2800" dirty="0">
                <a:latin typeface="noto"/>
                <a:ea typeface="Noto Sans Korean Bold"/>
              </a:rPr>
              <a:t>The Return Trade and Smart News has been successfully implemented in Kotlin using Android Studio and SQLite. </a:t>
            </a:r>
          </a:p>
          <a:p>
            <a:pPr marL="342900" indent="-342900" algn="just">
              <a:lnSpc>
                <a:spcPct val="150000"/>
              </a:lnSpc>
              <a:buFont typeface="Arial" panose="020B0604020202020204" pitchFamily="34" charset="0"/>
              <a:buChar char="•"/>
            </a:pPr>
            <a:r>
              <a:rPr lang="en-US" altLang="ko-KR" sz="2800" dirty="0">
                <a:latin typeface="noto"/>
                <a:ea typeface="Noto Sans Korean Bold"/>
              </a:rPr>
              <a:t>More features can be included in this application. </a:t>
            </a:r>
          </a:p>
          <a:p>
            <a:pPr marL="342900" indent="-342900" algn="just">
              <a:lnSpc>
                <a:spcPct val="150000"/>
              </a:lnSpc>
              <a:buFont typeface="Arial" panose="020B0604020202020204" pitchFamily="34" charset="0"/>
              <a:buChar char="•"/>
            </a:pPr>
            <a:r>
              <a:rPr lang="en-US" altLang="ko-KR" sz="2800" dirty="0">
                <a:latin typeface="noto"/>
                <a:ea typeface="Noto Sans Korean Bold"/>
              </a:rPr>
              <a:t>The system uses Android Studio and SQLite. </a:t>
            </a:r>
            <a:endParaRPr lang="ko-KR" altLang="en-US" sz="2800" dirty="0">
              <a:solidFill>
                <a:schemeClr val="tx1">
                  <a:lumMod val="75000"/>
                  <a:lumOff val="25000"/>
                </a:schemeClr>
              </a:solidFill>
              <a:latin typeface="noto"/>
              <a:ea typeface="Noto Sans Korean Bold"/>
            </a:endParaRPr>
          </a:p>
        </p:txBody>
      </p:sp>
      <p:sp>
        <p:nvSpPr>
          <p:cNvPr id="33" name="직사각형 32">
            <a:extLst>
              <a:ext uri="{FF2B5EF4-FFF2-40B4-BE49-F238E27FC236}">
                <a16:creationId xmlns:a16="http://schemas.microsoft.com/office/drawing/2014/main" id="{75C42546-F140-4EBD-A019-5A8BFE4A2719}"/>
              </a:ext>
            </a:extLst>
          </p:cNvPr>
          <p:cNvSpPr/>
          <p:nvPr/>
        </p:nvSpPr>
        <p:spPr>
          <a:xfrm>
            <a:off x="35901" y="2750544"/>
            <a:ext cx="1215910"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TECHNOLOGY</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43" name="직사각형 42">
            <a:extLst>
              <a:ext uri="{FF2B5EF4-FFF2-40B4-BE49-F238E27FC236}">
                <a16:creationId xmlns:a16="http://schemas.microsoft.com/office/drawing/2014/main" id="{F85C6C75-6167-4EFA-A2C6-52AEFBC1478C}"/>
              </a:ext>
            </a:extLst>
          </p:cNvPr>
          <p:cNvSpPr/>
          <p:nvPr/>
        </p:nvSpPr>
        <p:spPr>
          <a:xfrm>
            <a:off x="-55278" y="3532296"/>
            <a:ext cx="1382110"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SCREEN DESIGN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44" name="직사각형 43">
            <a:extLst>
              <a:ext uri="{FF2B5EF4-FFF2-40B4-BE49-F238E27FC236}">
                <a16:creationId xmlns:a16="http://schemas.microsoft.com/office/drawing/2014/main" id="{C8A1A0FE-0F87-4A85-8DA2-983795DA1B5F}"/>
              </a:ext>
            </a:extLst>
          </p:cNvPr>
          <p:cNvSpPr/>
          <p:nvPr/>
        </p:nvSpPr>
        <p:spPr>
          <a:xfrm>
            <a:off x="24068" y="4210634"/>
            <a:ext cx="1187761" cy="276999"/>
          </a:xfrm>
          <a:prstGeom prst="rect">
            <a:avLst/>
          </a:prstGeom>
        </p:spPr>
        <p:txBody>
          <a:bodyPr wrap="none">
            <a:spAutoFit/>
          </a:bodyPr>
          <a:lstStyle/>
          <a:p>
            <a:pPr algn="ctr"/>
            <a:r>
              <a:rPr lang="en-US" altLang="ko-KR" sz="1200" b="1" dirty="0">
                <a:solidFill>
                  <a:srgbClr val="7E6BC9"/>
                </a:solidFill>
                <a:latin typeface="Noto Sans Korean Bold" pitchFamily="34" charset="-127"/>
                <a:ea typeface="Noto Sans Korean Bold" pitchFamily="34" charset="-127"/>
              </a:rPr>
              <a:t>CONCLUSION</a:t>
            </a:r>
            <a:endParaRPr lang="ko-KR" altLang="en-US" sz="1200" b="1" dirty="0">
              <a:solidFill>
                <a:srgbClr val="7E6BC9"/>
              </a:solidFill>
              <a:latin typeface="Noto Sans Korean Bold" pitchFamily="34" charset="-127"/>
              <a:ea typeface="Noto Sans Korean Bold" pitchFamily="34" charset="-127"/>
            </a:endParaRPr>
          </a:p>
        </p:txBody>
      </p:sp>
      <p:sp>
        <p:nvSpPr>
          <p:cNvPr id="22" name="직사각형 21">
            <a:extLst>
              <a:ext uri="{FF2B5EF4-FFF2-40B4-BE49-F238E27FC236}">
                <a16:creationId xmlns:a16="http://schemas.microsoft.com/office/drawing/2014/main" id="{4E0651BA-D797-4BCC-ACEB-A8C038D92C3C}"/>
              </a:ext>
            </a:extLst>
          </p:cNvPr>
          <p:cNvSpPr/>
          <p:nvPr/>
        </p:nvSpPr>
        <p:spPr>
          <a:xfrm>
            <a:off x="32764" y="1382718"/>
            <a:ext cx="1186608"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b="1" dirty="0">
              <a:solidFill>
                <a:schemeClr val="bg1">
                  <a:lumMod val="85000"/>
                </a:schemeClr>
              </a:solidFill>
              <a:latin typeface="Noto Sans Korean Bold" pitchFamily="34" charset="-127"/>
              <a:ea typeface="Noto Sans Korean Bold" pitchFamily="34" charset="-127"/>
            </a:endParaRPr>
          </a:p>
        </p:txBody>
      </p:sp>
    </p:spTree>
    <p:extLst>
      <p:ext uri="{BB962C8B-B14F-4D97-AF65-F5344CB8AC3E}">
        <p14:creationId xmlns:p14="http://schemas.microsoft.com/office/powerpoint/2010/main" val="365571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그룹 10"/>
          <p:cNvGrpSpPr/>
          <p:nvPr/>
        </p:nvGrpSpPr>
        <p:grpSpPr>
          <a:xfrm>
            <a:off x="794" y="0"/>
            <a:ext cx="9142412" cy="6858000"/>
            <a:chOff x="0" y="0"/>
            <a:chExt cx="9142412" cy="6858000"/>
          </a:xfrm>
        </p:grpSpPr>
        <p:sp>
          <p:nvSpPr>
            <p:cNvPr id="16" name="갈매기형 수장 15"/>
            <p:cNvSpPr/>
            <p:nvPr/>
          </p:nvSpPr>
          <p:spPr>
            <a:xfrm rot="10800000">
              <a:off x="428238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0" name="갈매기형 수장 9"/>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grpSp>
        <p:nvGrpSpPr>
          <p:cNvPr id="18" name="그룹 17"/>
          <p:cNvGrpSpPr/>
          <p:nvPr/>
        </p:nvGrpSpPr>
        <p:grpSpPr>
          <a:xfrm>
            <a:off x="552449" y="382352"/>
            <a:ext cx="8039103" cy="6093296"/>
            <a:chOff x="150494" y="382352"/>
            <a:chExt cx="8843013" cy="6093296"/>
          </a:xfrm>
        </p:grpSpPr>
        <p:sp>
          <p:nvSpPr>
            <p:cNvPr id="3" name="순서도: 준비 2"/>
            <p:cNvSpPr/>
            <p:nvPr/>
          </p:nvSpPr>
          <p:spPr>
            <a:xfrm>
              <a:off x="150494" y="382352"/>
              <a:ext cx="8843013" cy="6093296"/>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cxnSp>
          <p:nvCxnSpPr>
            <p:cNvPr id="7" name="직선 화살표 연결선 6"/>
            <p:cNvCxnSpPr/>
            <p:nvPr/>
          </p:nvCxnSpPr>
          <p:spPr>
            <a:xfrm>
              <a:off x="150494" y="3429000"/>
              <a:ext cx="8843013" cy="0"/>
            </a:xfrm>
            <a:prstGeom prst="straightConnector1">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a:xfrm>
            <a:off x="3187490" y="2636912"/>
            <a:ext cx="2769028" cy="769441"/>
          </a:xfrm>
          <a:prstGeom prst="rect">
            <a:avLst/>
          </a:prstGeom>
          <a:noFill/>
        </p:spPr>
        <p:txBody>
          <a:bodyPr wrap="none" rtlCol="0">
            <a:spAutoFit/>
          </a:bodyPr>
          <a:lstStyle/>
          <a:p>
            <a:pPr algn="ctr"/>
            <a:r>
              <a:rPr lang="en-US" altLang="ko-KR" sz="4400" b="1" spc="-300" dirty="0">
                <a:solidFill>
                  <a:schemeClr val="bg1"/>
                </a:solidFill>
                <a:latin typeface="Noto Sans Korean Bold" pitchFamily="34" charset="-127"/>
                <a:ea typeface="Noto Sans Korean Bold" pitchFamily="34" charset="-127"/>
              </a:rPr>
              <a:t>Thank you.</a:t>
            </a:r>
            <a:endParaRPr lang="ko-KR" altLang="en-US" sz="4400" b="1" spc="-300" dirty="0">
              <a:solidFill>
                <a:schemeClr val="bg1"/>
              </a:solidFill>
              <a:latin typeface="Noto Sans Korean Bold" pitchFamily="34" charset="-127"/>
              <a:ea typeface="Noto Sans Korean Bold" pitchFamily="34" charset="-127"/>
            </a:endParaRPr>
          </a:p>
        </p:txBody>
      </p:sp>
      <p:pic>
        <p:nvPicPr>
          <p:cNvPr id="14"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258631" y="476672"/>
            <a:ext cx="626739" cy="6267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3735083" y="5589240"/>
            <a:ext cx="1673856" cy="461665"/>
          </a:xfrm>
          <a:prstGeom prst="rect">
            <a:avLst/>
          </a:prstGeom>
          <a:noFill/>
        </p:spPr>
        <p:txBody>
          <a:bodyPr wrap="none" rtlCol="0">
            <a:spAutoFit/>
          </a:bodyPr>
          <a:lstStyle/>
          <a:p>
            <a:pPr algn="ctr"/>
            <a:r>
              <a:rPr lang="en-US" altLang="ko-KR" sz="1200" b="1" spc="300" dirty="0">
                <a:solidFill>
                  <a:schemeClr val="bg1"/>
                </a:solidFill>
                <a:latin typeface="Noto Sans Korean Bold" pitchFamily="34" charset="-127"/>
                <a:ea typeface="Noto Sans Korean Bold" pitchFamily="34" charset="-127"/>
              </a:rPr>
              <a:t>14-12-2018</a:t>
            </a:r>
          </a:p>
          <a:p>
            <a:pPr algn="ctr"/>
            <a:r>
              <a:rPr lang="en-US" altLang="ko-KR" sz="1200" b="1" spc="300" dirty="0">
                <a:solidFill>
                  <a:schemeClr val="bg1"/>
                </a:solidFill>
                <a:latin typeface="Noto Sans Korean Bold" pitchFamily="34" charset="-127"/>
                <a:ea typeface="Noto Sans Korean Bold" pitchFamily="34" charset="-127"/>
              </a:rPr>
              <a:t>MINJUG SHIM</a:t>
            </a:r>
            <a:endParaRPr lang="ko-KR" altLang="en-US" sz="1200" b="1" spc="300" dirty="0">
              <a:solidFill>
                <a:schemeClr val="bg1"/>
              </a:solidFill>
              <a:latin typeface="Noto Sans Korean Bold" pitchFamily="34" charset="-127"/>
              <a:ea typeface="Noto Sans Korean Bold" pitchFamily="34" charset="-127"/>
            </a:endParaRPr>
          </a:p>
        </p:txBody>
      </p:sp>
      <p:sp>
        <p:nvSpPr>
          <p:cNvPr id="17" name="직사각형 16"/>
          <p:cNvSpPr/>
          <p:nvPr/>
        </p:nvSpPr>
        <p:spPr>
          <a:xfrm>
            <a:off x="3930030" y="5476585"/>
            <a:ext cx="1283941" cy="40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Tree>
    <p:extLst>
      <p:ext uri="{BB962C8B-B14F-4D97-AF65-F5344CB8AC3E}">
        <p14:creationId xmlns:p14="http://schemas.microsoft.com/office/powerpoint/2010/main" val="379254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3649935" y="179929"/>
            <a:ext cx="2868479" cy="584775"/>
          </a:xfrm>
          <a:prstGeom prst="rect">
            <a:avLst/>
          </a:prstGeom>
        </p:spPr>
        <p:txBody>
          <a:bodyPr wrap="none">
            <a:spAutoFit/>
          </a:bodyPr>
          <a:lstStyle/>
          <a:p>
            <a:pPr algn="ctr"/>
            <a:r>
              <a:rPr lang="en-US" altLang="ko-KR" sz="3200" b="1" spc="-300" dirty="0">
                <a:solidFill>
                  <a:schemeClr val="accent5"/>
                </a:solidFill>
                <a:latin typeface="noto"/>
                <a:ea typeface="Noto Sans Korean Bold"/>
              </a:rPr>
              <a:t>COMPANY PROFILE</a:t>
            </a:r>
            <a:endParaRPr lang="ko-KR" altLang="en-US" sz="3200" b="1" spc="-300" dirty="0">
              <a:solidFill>
                <a:schemeClr val="accent5"/>
              </a:solidFill>
              <a:latin typeface="noto"/>
              <a:ea typeface="Noto Sans Korean Bold"/>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76770" y="1345451"/>
            <a:ext cx="1136231"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nvGrpSpPr>
          <p:cNvPr id="31" name="그룹 30"/>
          <p:cNvGrpSpPr/>
          <p:nvPr/>
        </p:nvGrpSpPr>
        <p:grpSpPr>
          <a:xfrm>
            <a:off x="-39119" y="1351801"/>
            <a:ext cx="1365951" cy="2365231"/>
            <a:chOff x="20211" y="2276872"/>
            <a:chExt cx="1365951" cy="2365231"/>
          </a:xfrm>
        </p:grpSpPr>
        <p:sp>
          <p:nvSpPr>
            <p:cNvPr id="24" name="직사각형 23"/>
            <p:cNvSpPr/>
            <p:nvPr/>
          </p:nvSpPr>
          <p:spPr>
            <a:xfrm>
              <a:off x="20211" y="2986127"/>
              <a:ext cx="136595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28" name="직사각형 27"/>
            <p:cNvSpPr/>
            <p:nvPr/>
          </p:nvSpPr>
          <p:spPr>
            <a:xfrm>
              <a:off x="94967" y="2276872"/>
              <a:ext cx="1123193" cy="292388"/>
            </a:xfrm>
            <a:prstGeom prst="rect">
              <a:avLst/>
            </a:prstGeom>
          </p:spPr>
          <p:txBody>
            <a:bodyPr wrap="none">
              <a:spAutoFit/>
            </a:bodyPr>
            <a:lstStyle/>
            <a:p>
              <a:pPr algn="ctr"/>
              <a:r>
                <a:rPr lang="en-US" altLang="ko-KR" sz="1300" b="1" dirty="0">
                  <a:solidFill>
                    <a:schemeClr val="accent5"/>
                  </a:solidFill>
                  <a:latin typeface="noto"/>
                  <a:ea typeface="Noto Sans Korean Bold"/>
                </a:rPr>
                <a:t>DOODLEBLUE</a:t>
              </a:r>
              <a:endParaRPr lang="ko-KR" altLang="en-US" sz="1300" b="1" dirty="0">
                <a:solidFill>
                  <a:schemeClr val="accent5"/>
                </a:solidFill>
                <a:latin typeface="noto"/>
                <a:ea typeface="Noto Sans Korean Bold"/>
              </a:endParaRPr>
            </a:p>
          </p:txBody>
        </p:sp>
        <p:sp>
          <p:nvSpPr>
            <p:cNvPr id="30" name="직사각형 29"/>
            <p:cNvSpPr/>
            <p:nvPr/>
          </p:nvSpPr>
          <p:spPr>
            <a:xfrm>
              <a:off x="564193" y="4365104"/>
              <a:ext cx="184730" cy="276999"/>
            </a:xfrm>
            <a:prstGeom prst="rect">
              <a:avLst/>
            </a:prstGeom>
          </p:spPr>
          <p:txBody>
            <a:bodyPr wrap="none">
              <a:spAutoFit/>
            </a:bodyPr>
            <a:lstStyle/>
            <a:p>
              <a:pPr algn="ctr"/>
              <a:endParaRPr lang="ko-KR" altLang="en-US" sz="1200" dirty="0">
                <a:solidFill>
                  <a:schemeClr val="bg1">
                    <a:lumMod val="85000"/>
                  </a:schemeClr>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p:cNvSpPr txBox="1"/>
          <p:nvPr/>
        </p:nvSpPr>
        <p:spPr>
          <a:xfrm>
            <a:off x="1296964" y="764704"/>
            <a:ext cx="7667524" cy="3913059"/>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altLang="ko-KR" sz="2400" dirty="0" err="1">
                <a:latin typeface="noto"/>
                <a:ea typeface="Noto Sans Korean Bold"/>
              </a:rPr>
              <a:t>doodleblue</a:t>
            </a:r>
            <a:r>
              <a:rPr lang="en-US" altLang="ko-KR" sz="2400" dirty="0">
                <a:latin typeface="noto"/>
                <a:ea typeface="Noto Sans Korean Bold"/>
              </a:rPr>
              <a:t> is a </a:t>
            </a:r>
            <a:r>
              <a:rPr lang="en-US" altLang="ko-KR" sz="2400" i="1" dirty="0">
                <a:solidFill>
                  <a:schemeClr val="accent5"/>
                </a:solidFill>
                <a:latin typeface="noto"/>
                <a:ea typeface="Noto Sans Korean Bold"/>
              </a:rPr>
              <a:t>digital strategy consulting boutique </a:t>
            </a:r>
            <a:r>
              <a:rPr lang="en-US" altLang="ko-KR" sz="2400" dirty="0">
                <a:latin typeface="noto"/>
                <a:ea typeface="Noto Sans Korean Bold"/>
              </a:rPr>
              <a:t>that loves to learn, collaborate and create all things digital. </a:t>
            </a:r>
          </a:p>
          <a:p>
            <a:pPr marL="342900" indent="-342900" algn="just">
              <a:lnSpc>
                <a:spcPct val="150000"/>
              </a:lnSpc>
              <a:buFont typeface="Arial" panose="020B0604020202020204" pitchFamily="34" charset="0"/>
              <a:buChar char="•"/>
            </a:pPr>
            <a:r>
              <a:rPr lang="en-US" altLang="ko-KR" sz="2400" dirty="0">
                <a:latin typeface="noto"/>
                <a:ea typeface="Noto Sans Korean Bold"/>
              </a:rPr>
              <a:t>It is equipped to cater to a mix of global brands, leading consultancies, startups, fortune 500s and governments. </a:t>
            </a:r>
          </a:p>
          <a:p>
            <a:pPr marL="342900" indent="-342900" algn="just">
              <a:lnSpc>
                <a:spcPct val="150000"/>
              </a:lnSpc>
              <a:buFont typeface="Arial" panose="020B0604020202020204" pitchFamily="34" charset="0"/>
              <a:buChar char="•"/>
            </a:pPr>
            <a:r>
              <a:rPr lang="en-US" altLang="ko-KR" sz="2400" dirty="0">
                <a:latin typeface="noto"/>
                <a:ea typeface="Noto Sans Korean Bold"/>
              </a:rPr>
              <a:t>With digital transformation being the need of the hour, it helps clients make significant and lasting improvements in the digital space.</a:t>
            </a:r>
            <a:endParaRPr lang="ko-KR" altLang="en-US" sz="2400" dirty="0">
              <a:solidFill>
                <a:schemeClr val="tx1">
                  <a:lumMod val="75000"/>
                  <a:lumOff val="25000"/>
                </a:schemeClr>
              </a:solidFill>
              <a:latin typeface="noto"/>
              <a:ea typeface="Noto Sans Korean Bold"/>
            </a:endParaRPr>
          </a:p>
        </p:txBody>
      </p:sp>
      <p:pic>
        <p:nvPicPr>
          <p:cNvPr id="7" name="그림 6">
            <a:extLst>
              <a:ext uri="{FF2B5EF4-FFF2-40B4-BE49-F238E27FC236}">
                <a16:creationId xmlns:a16="http://schemas.microsoft.com/office/drawing/2014/main" id="{3E4E098B-173A-41A4-8DFA-B31EFDE80930}"/>
              </a:ext>
            </a:extLst>
          </p:cNvPr>
          <p:cNvPicPr>
            <a:picLocks noChangeAspect="1"/>
          </p:cNvPicPr>
          <p:nvPr/>
        </p:nvPicPr>
        <p:blipFill>
          <a:blip r:embed="rId4"/>
          <a:stretch>
            <a:fillRect/>
          </a:stretch>
        </p:blipFill>
        <p:spPr>
          <a:xfrm>
            <a:off x="3878010" y="4592732"/>
            <a:ext cx="2623675" cy="2098940"/>
          </a:xfrm>
          <a:prstGeom prst="rect">
            <a:avLst/>
          </a:prstGeom>
        </p:spPr>
      </p:pic>
      <p:sp>
        <p:nvSpPr>
          <p:cNvPr id="33" name="직사각형 32">
            <a:extLst>
              <a:ext uri="{FF2B5EF4-FFF2-40B4-BE49-F238E27FC236}">
                <a16:creationId xmlns:a16="http://schemas.microsoft.com/office/drawing/2014/main" id="{75C42546-F140-4EBD-A019-5A8BFE4A2719}"/>
              </a:ext>
            </a:extLst>
          </p:cNvPr>
          <p:cNvSpPr/>
          <p:nvPr/>
        </p:nvSpPr>
        <p:spPr>
          <a:xfrm>
            <a:off x="35901" y="2750544"/>
            <a:ext cx="1215910"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TECHNOLOGY</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43" name="직사각형 42">
            <a:extLst>
              <a:ext uri="{FF2B5EF4-FFF2-40B4-BE49-F238E27FC236}">
                <a16:creationId xmlns:a16="http://schemas.microsoft.com/office/drawing/2014/main" id="{F85C6C75-6167-4EFA-A2C6-52AEFBC1478C}"/>
              </a:ext>
            </a:extLst>
          </p:cNvPr>
          <p:cNvSpPr/>
          <p:nvPr/>
        </p:nvSpPr>
        <p:spPr>
          <a:xfrm>
            <a:off x="-55278" y="3532296"/>
            <a:ext cx="1382110"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SCREEN DESIGN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44" name="직사각형 43">
            <a:extLst>
              <a:ext uri="{FF2B5EF4-FFF2-40B4-BE49-F238E27FC236}">
                <a16:creationId xmlns:a16="http://schemas.microsoft.com/office/drawing/2014/main" id="{C8A1A0FE-0F87-4A85-8DA2-983795DA1B5F}"/>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spTree>
    <p:extLst>
      <p:ext uri="{BB962C8B-B14F-4D97-AF65-F5344CB8AC3E}">
        <p14:creationId xmlns:p14="http://schemas.microsoft.com/office/powerpoint/2010/main" val="324840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2489548" y="150069"/>
            <a:ext cx="5400600" cy="584775"/>
          </a:xfrm>
          <a:prstGeom prst="rect">
            <a:avLst/>
          </a:prstGeom>
        </p:spPr>
        <p:txBody>
          <a:bodyPr wrap="square">
            <a:spAutoFit/>
          </a:bodyPr>
          <a:lstStyle/>
          <a:p>
            <a:pPr algn="ctr"/>
            <a:r>
              <a:rPr lang="en-US" altLang="ko-KR" sz="3200" b="1" spc="-300" dirty="0">
                <a:solidFill>
                  <a:schemeClr val="accent5"/>
                </a:solidFill>
                <a:latin typeface="noto"/>
                <a:ea typeface="Noto Sans Korean Bold"/>
              </a:rPr>
              <a:t>RETURN TRADE </a:t>
            </a:r>
            <a:r>
              <a:rPr lang="en-US" altLang="ko-KR" sz="3200" b="1" spc="-300" dirty="0">
                <a:solidFill>
                  <a:schemeClr val="bg1">
                    <a:lumMod val="85000"/>
                  </a:schemeClr>
                </a:solidFill>
                <a:latin typeface="noto"/>
                <a:ea typeface="Noto Sans Korean Bold"/>
              </a:rPr>
              <a:t>AND</a:t>
            </a:r>
            <a:r>
              <a:rPr lang="en-US" altLang="ko-KR" sz="3200" b="1" spc="-300" dirty="0">
                <a:solidFill>
                  <a:schemeClr val="accent5"/>
                </a:solidFill>
                <a:latin typeface="noto"/>
                <a:ea typeface="Noto Sans Korean Bold"/>
              </a:rPr>
              <a:t>  SMART NEWS</a:t>
            </a:r>
            <a:endParaRPr lang="ko-KR" altLang="en-US" sz="3200" b="1" spc="-300" dirty="0">
              <a:solidFill>
                <a:schemeClr val="accent5"/>
              </a:solidFill>
              <a:latin typeface="noto"/>
              <a:ea typeface="Noto Sans Korean Bold"/>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35901" y="2021135"/>
            <a:ext cx="1229626" cy="306808"/>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그룹 30"/>
          <p:cNvGrpSpPr/>
          <p:nvPr/>
        </p:nvGrpSpPr>
        <p:grpSpPr>
          <a:xfrm>
            <a:off x="3926" y="1351801"/>
            <a:ext cx="1186607" cy="2365231"/>
            <a:chOff x="63256" y="2276872"/>
            <a:chExt cx="1186607" cy="2365231"/>
          </a:xfrm>
        </p:grpSpPr>
        <p:sp>
          <p:nvSpPr>
            <p:cNvPr id="28" name="직사각형 27"/>
            <p:cNvSpPr/>
            <p:nvPr/>
          </p:nvSpPr>
          <p:spPr>
            <a:xfrm>
              <a:off x="63256" y="2276872"/>
              <a:ext cx="1186607"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30" name="직사각형 29"/>
            <p:cNvSpPr/>
            <p:nvPr/>
          </p:nvSpPr>
          <p:spPr>
            <a:xfrm>
              <a:off x="564193" y="4365104"/>
              <a:ext cx="184730" cy="276999"/>
            </a:xfrm>
            <a:prstGeom prst="rect">
              <a:avLst/>
            </a:prstGeom>
          </p:spPr>
          <p:txBody>
            <a:bodyPr wrap="none">
              <a:spAutoFit/>
            </a:bodyPr>
            <a:lstStyle/>
            <a:p>
              <a:pPr algn="ctr"/>
              <a:endParaRPr lang="ko-KR" altLang="en-US" sz="1200" dirty="0">
                <a:solidFill>
                  <a:schemeClr val="bg1">
                    <a:lumMod val="85000"/>
                  </a:schemeClr>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rotWithShape="1">
          <a:blip r:embed="rId4"/>
          <a:srcRect l="23872" r="22361"/>
          <a:stretch/>
        </p:blipFill>
        <p:spPr bwMode="auto">
          <a:xfrm>
            <a:off x="5904147" y="1030605"/>
            <a:ext cx="2124237" cy="2076963"/>
          </a:xfrm>
          <a:prstGeom prst="ellipse">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pic>
        <p:nvPicPr>
          <p:cNvPr id="3075" name="Picture 3"/>
          <p:cNvPicPr>
            <a:picLocks noChangeAspect="1" noChangeArrowheads="1"/>
          </p:cNvPicPr>
          <p:nvPr/>
        </p:nvPicPr>
        <p:blipFill>
          <a:blip r:embed="rId5"/>
          <a:stretch>
            <a:fillRect/>
          </a:stretch>
        </p:blipFill>
        <p:spPr bwMode="auto">
          <a:xfrm>
            <a:off x="2303814" y="979845"/>
            <a:ext cx="2172444" cy="2149731"/>
          </a:xfrm>
          <a:prstGeom prst="ellipse">
            <a:avLst/>
          </a:prstGeom>
          <a:noFill/>
          <a:ln>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1717485" y="3578532"/>
            <a:ext cx="3430015" cy="2554545"/>
          </a:xfrm>
          <a:prstGeom prst="rect">
            <a:avLst/>
          </a:prstGeom>
          <a:noFill/>
        </p:spPr>
        <p:txBody>
          <a:bodyPr wrap="square" rtlCol="0">
            <a:spAutoFit/>
          </a:bodyPr>
          <a:lstStyle/>
          <a:p>
            <a:pPr algn="just" fontAlgn="base"/>
            <a:r>
              <a:rPr lang="en-US" altLang="ko-KR" sz="2000" b="1" dirty="0">
                <a:latin typeface="Noto Sans Korean Medium"/>
              </a:rPr>
              <a:t>Return Trade</a:t>
            </a:r>
            <a:r>
              <a:rPr lang="en-US" altLang="ko-KR" sz="2000" dirty="0">
                <a:latin typeface="Noto Sans Korean Medium"/>
              </a:rPr>
              <a:t> app has 2 games:</a:t>
            </a:r>
          </a:p>
          <a:p>
            <a:pPr marL="265113" indent="-265113" algn="just" fontAlgn="base">
              <a:buAutoNum type="romanLcParenBoth"/>
            </a:pPr>
            <a:r>
              <a:rPr lang="en-US" altLang="ko-KR" sz="2000" dirty="0">
                <a:latin typeface="Noto Sans Korean Medium"/>
              </a:rPr>
              <a:t>Banking: to release companies' stocks into a game format.</a:t>
            </a:r>
          </a:p>
          <a:p>
            <a:pPr marL="265113" indent="-265113" algn="just" fontAlgn="base">
              <a:buAutoNum type="romanLcParenBoth"/>
            </a:pPr>
            <a:r>
              <a:rPr lang="en-US" altLang="ko-KR" sz="2000" dirty="0">
                <a:latin typeface="Noto Sans Korean Medium"/>
              </a:rPr>
              <a:t> Smashing Pot: broken game, where companies  randomly hidden in a pot are found within a given opportunity.</a:t>
            </a:r>
            <a:endParaRPr lang="ko-KR" altLang="ko-KR" sz="2000" dirty="0">
              <a:latin typeface="Noto Sans Korean Medium"/>
            </a:endParaRPr>
          </a:p>
        </p:txBody>
      </p:sp>
      <p:sp>
        <p:nvSpPr>
          <p:cNvPr id="22" name="TextBox 21"/>
          <p:cNvSpPr txBox="1"/>
          <p:nvPr/>
        </p:nvSpPr>
        <p:spPr>
          <a:xfrm>
            <a:off x="5436095" y="3558495"/>
            <a:ext cx="3203041" cy="2246769"/>
          </a:xfrm>
          <a:prstGeom prst="rect">
            <a:avLst/>
          </a:prstGeom>
          <a:noFill/>
        </p:spPr>
        <p:txBody>
          <a:bodyPr wrap="square" rtlCol="0">
            <a:spAutoFit/>
          </a:bodyPr>
          <a:lstStyle/>
          <a:p>
            <a:pPr marL="176213" indent="-176213" algn="just" fontAlgn="base">
              <a:buFont typeface="Arial" panose="020B0604020202020204" pitchFamily="34" charset="0"/>
              <a:buChar char="•"/>
            </a:pPr>
            <a:r>
              <a:rPr lang="en-US" altLang="ko-KR" sz="2000" b="1" dirty="0">
                <a:latin typeface="Noto Sans Korean Medium"/>
              </a:rPr>
              <a:t>Smart News </a:t>
            </a:r>
            <a:r>
              <a:rPr lang="en-US" altLang="ko-KR" sz="2000" dirty="0">
                <a:latin typeface="Noto Sans Korean Medium"/>
              </a:rPr>
              <a:t>is designed to make it easy to subscribe to news from Google online or offline. </a:t>
            </a:r>
          </a:p>
          <a:p>
            <a:pPr marL="176213" indent="-176213" algn="just" fontAlgn="base">
              <a:buFont typeface="Arial" panose="020B0604020202020204" pitchFamily="34" charset="0"/>
              <a:buChar char="•"/>
            </a:pPr>
            <a:r>
              <a:rPr lang="en-US" altLang="ko-KR" sz="2000" dirty="0">
                <a:latin typeface="Noto Sans Korean Medium"/>
              </a:rPr>
              <a:t>Available in five languages.</a:t>
            </a:r>
          </a:p>
          <a:p>
            <a:pPr marL="176213" indent="-176213" algn="just" fontAlgn="base">
              <a:buFont typeface="Arial" panose="020B0604020202020204" pitchFamily="34" charset="0"/>
              <a:buChar char="•"/>
            </a:pPr>
            <a:r>
              <a:rPr lang="en-US" altLang="ko-KR" sz="2000" dirty="0">
                <a:latin typeface="Noto Sans Korean Medium"/>
              </a:rPr>
              <a:t>Users can subscribe to any of the 3 category of articles. </a:t>
            </a:r>
            <a:endParaRPr lang="ko-KR" altLang="ko-KR" sz="2000" dirty="0">
              <a:latin typeface="Noto Sans Korean Medium"/>
            </a:endParaRPr>
          </a:p>
        </p:txBody>
      </p:sp>
      <p:sp>
        <p:nvSpPr>
          <p:cNvPr id="23" name="직사각형 22"/>
          <p:cNvSpPr/>
          <p:nvPr/>
        </p:nvSpPr>
        <p:spPr>
          <a:xfrm>
            <a:off x="2699791" y="3326389"/>
            <a:ext cx="1283941" cy="4064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직사각형 24"/>
          <p:cNvSpPr/>
          <p:nvPr/>
        </p:nvSpPr>
        <p:spPr>
          <a:xfrm>
            <a:off x="6384403" y="3284984"/>
            <a:ext cx="1283941" cy="4064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2" name="직사각형 31">
            <a:extLst>
              <a:ext uri="{FF2B5EF4-FFF2-40B4-BE49-F238E27FC236}">
                <a16:creationId xmlns:a16="http://schemas.microsoft.com/office/drawing/2014/main" id="{5D108311-E0A2-4046-BEF8-BA8FFB35BCAE}"/>
              </a:ext>
            </a:extLst>
          </p:cNvPr>
          <p:cNvSpPr/>
          <p:nvPr/>
        </p:nvSpPr>
        <p:spPr>
          <a:xfrm>
            <a:off x="35901" y="2750544"/>
            <a:ext cx="1215910"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TECHNOLOGY</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33" name="직사각형 32">
            <a:extLst>
              <a:ext uri="{FF2B5EF4-FFF2-40B4-BE49-F238E27FC236}">
                <a16:creationId xmlns:a16="http://schemas.microsoft.com/office/drawing/2014/main" id="{8206B15E-18A4-40F8-AD1A-CADF02A9E665}"/>
              </a:ext>
            </a:extLst>
          </p:cNvPr>
          <p:cNvSpPr/>
          <p:nvPr/>
        </p:nvSpPr>
        <p:spPr>
          <a:xfrm>
            <a:off x="-57686" y="2036039"/>
            <a:ext cx="1372363" cy="276999"/>
          </a:xfrm>
          <a:prstGeom prst="rect">
            <a:avLst/>
          </a:prstGeom>
        </p:spPr>
        <p:txBody>
          <a:bodyPr wrap="none">
            <a:spAutoFit/>
          </a:bodyPr>
          <a:lstStyle/>
          <a:p>
            <a:pPr algn="ctr"/>
            <a:r>
              <a:rPr lang="en-US" altLang="ko-KR" sz="1150" b="1" dirty="0">
                <a:solidFill>
                  <a:srgbClr val="7E6BC9"/>
                </a:solidFill>
                <a:latin typeface="Noto Sans Korean Bold" pitchFamily="34" charset="-127"/>
                <a:ea typeface="Noto Sans Korean Bold" pitchFamily="34" charset="-127"/>
              </a:rPr>
              <a:t>INTRODUCTION</a:t>
            </a:r>
            <a:endParaRPr lang="ko-KR" altLang="en-US" sz="1150" b="1" dirty="0">
              <a:solidFill>
                <a:srgbClr val="7E6BC9"/>
              </a:solidFill>
              <a:latin typeface="Noto Sans Korean Bold" pitchFamily="34" charset="-127"/>
              <a:ea typeface="Noto Sans Korean Bold" pitchFamily="34" charset="-127"/>
            </a:endParaRPr>
          </a:p>
        </p:txBody>
      </p:sp>
      <p:sp>
        <p:nvSpPr>
          <p:cNvPr id="43" name="직사각형 42">
            <a:extLst>
              <a:ext uri="{FF2B5EF4-FFF2-40B4-BE49-F238E27FC236}">
                <a16:creationId xmlns:a16="http://schemas.microsoft.com/office/drawing/2014/main" id="{0C4AE6B9-ACE2-4D68-A499-F0C203B2DC51}"/>
              </a:ext>
            </a:extLst>
          </p:cNvPr>
          <p:cNvSpPr/>
          <p:nvPr/>
        </p:nvSpPr>
        <p:spPr>
          <a:xfrm>
            <a:off x="-64293" y="3523197"/>
            <a:ext cx="1382110"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SCREEN DESIGN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44" name="직사각형 43">
            <a:extLst>
              <a:ext uri="{FF2B5EF4-FFF2-40B4-BE49-F238E27FC236}">
                <a16:creationId xmlns:a16="http://schemas.microsoft.com/office/drawing/2014/main" id="{732E27EB-C867-4FA1-8A9B-578C493E3C71}"/>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spTree>
    <p:extLst>
      <p:ext uri="{BB962C8B-B14F-4D97-AF65-F5344CB8AC3E}">
        <p14:creationId xmlns:p14="http://schemas.microsoft.com/office/powerpoint/2010/main" val="808402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직사각형 4"/>
          <p:cNvSpPr/>
          <p:nvPr/>
        </p:nvSpPr>
        <p:spPr>
          <a:xfrm>
            <a:off x="1259632" y="-6749"/>
            <a:ext cx="7860432" cy="8121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805294"/>
            <a:ext cx="7884368" cy="19386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2410423" y="179929"/>
            <a:ext cx="5347490" cy="584775"/>
          </a:xfrm>
          <a:prstGeom prst="rect">
            <a:avLst/>
          </a:prstGeom>
        </p:spPr>
        <p:txBody>
          <a:bodyPr wrap="none">
            <a:spAutoFit/>
          </a:bodyPr>
          <a:lstStyle/>
          <a:p>
            <a:pPr algn="ctr"/>
            <a:r>
              <a:rPr lang="en-US" altLang="ko-KR" sz="3200" b="1" spc="-300" dirty="0">
                <a:solidFill>
                  <a:schemeClr val="accent5"/>
                </a:solidFill>
                <a:latin typeface="noto"/>
                <a:ea typeface="Noto Sans Korean Bold" pitchFamily="34" charset="-127"/>
              </a:rPr>
              <a:t>REQUIRED TOOLS AND TECHNOLOGY</a:t>
            </a:r>
            <a:endParaRPr lang="ko-KR" altLang="en-US" sz="3200" b="1" spc="-300" dirty="0">
              <a:solidFill>
                <a:schemeClr val="accent5"/>
              </a:solidFill>
              <a:latin typeface="noto"/>
              <a:ea typeface="Noto Sans Korean Bold" pitchFamily="34" charset="-127"/>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그룹 15"/>
          <p:cNvGrpSpPr/>
          <p:nvPr/>
        </p:nvGrpSpPr>
        <p:grpSpPr>
          <a:xfrm>
            <a:off x="1747190" y="4360283"/>
            <a:ext cx="6783475" cy="2127047"/>
            <a:chOff x="1748965" y="1907016"/>
            <a:chExt cx="6783475" cy="2127047"/>
          </a:xfrm>
        </p:grpSpPr>
        <p:sp>
          <p:nvSpPr>
            <p:cNvPr id="7" name="모서리가 둥근 직사각형 6"/>
            <p:cNvSpPr/>
            <p:nvPr/>
          </p:nvSpPr>
          <p:spPr>
            <a:xfrm>
              <a:off x="1748965" y="1907016"/>
              <a:ext cx="2127047" cy="2127047"/>
            </a:xfrm>
            <a:prstGeom prst="roundRect">
              <a:avLst/>
            </a:prstGeom>
            <a:solidFill>
              <a:schemeClr val="bg1"/>
            </a:solidFill>
            <a:ln>
              <a:noFill/>
            </a:ln>
            <a:effectLst>
              <a:outerShdw blurRad="63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42" name="모서리가 둥근 직사각형 41"/>
            <p:cNvSpPr/>
            <p:nvPr/>
          </p:nvSpPr>
          <p:spPr>
            <a:xfrm>
              <a:off x="4077179" y="1907016"/>
              <a:ext cx="2127047" cy="2127047"/>
            </a:xfrm>
            <a:prstGeom prst="roundRect">
              <a:avLst/>
            </a:prstGeom>
            <a:solidFill>
              <a:schemeClr val="bg1"/>
            </a:solidFill>
            <a:ln>
              <a:noFill/>
            </a:ln>
            <a:effectLst>
              <a:outerShdw blurRad="63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6" name="모서리가 둥근 직사각형 55"/>
            <p:cNvSpPr/>
            <p:nvPr/>
          </p:nvSpPr>
          <p:spPr>
            <a:xfrm>
              <a:off x="6405393" y="1907016"/>
              <a:ext cx="2127047" cy="2127047"/>
            </a:xfrm>
            <a:prstGeom prst="roundRect">
              <a:avLst/>
            </a:prstGeom>
            <a:solidFill>
              <a:schemeClr val="bg1"/>
            </a:solidFill>
            <a:ln>
              <a:noFill/>
            </a:ln>
            <a:effectLst>
              <a:outerShdw blurRad="63500"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덧셈 기호 7"/>
            <p:cNvSpPr/>
            <p:nvPr/>
          </p:nvSpPr>
          <p:spPr>
            <a:xfrm>
              <a:off x="3779912" y="2719757"/>
              <a:ext cx="393719" cy="393719"/>
            </a:xfrm>
            <a:prstGeom prst="mathPlu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0" name="덧셈 기호 69"/>
            <p:cNvSpPr/>
            <p:nvPr/>
          </p:nvSpPr>
          <p:spPr>
            <a:xfrm>
              <a:off x="6084168" y="2719757"/>
              <a:ext cx="393719" cy="393719"/>
            </a:xfrm>
            <a:prstGeom prst="mathPlu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1" name="직사각형 70"/>
            <p:cNvSpPr/>
            <p:nvPr/>
          </p:nvSpPr>
          <p:spPr>
            <a:xfrm>
              <a:off x="2280951" y="3545153"/>
              <a:ext cx="1032527" cy="369332"/>
            </a:xfrm>
            <a:prstGeom prst="rect">
              <a:avLst/>
            </a:prstGeom>
          </p:spPr>
          <p:txBody>
            <a:bodyPr wrap="none">
              <a:spAutoFit/>
            </a:bodyPr>
            <a:lstStyle/>
            <a:p>
              <a:pPr algn="ctr"/>
              <a:r>
                <a:rPr lang="en-US" altLang="ko-KR" b="1" spc="-300" dirty="0">
                  <a:solidFill>
                    <a:schemeClr val="accent5"/>
                  </a:solidFill>
                  <a:latin typeface="Noto Sans Korean Bold" pitchFamily="34" charset="-127"/>
                  <a:ea typeface="Noto Sans Korean Bold" pitchFamily="34" charset="-127"/>
                </a:rPr>
                <a:t>DATABASE</a:t>
              </a:r>
              <a:endParaRPr lang="ko-KR" altLang="en-US" b="1" spc="-300" dirty="0">
                <a:solidFill>
                  <a:schemeClr val="accent5"/>
                </a:solidFill>
                <a:latin typeface="Noto Sans Korean Bold" pitchFamily="34" charset="-127"/>
                <a:ea typeface="Noto Sans Korean Bold" pitchFamily="34" charset="-127"/>
              </a:endParaRPr>
            </a:p>
          </p:txBody>
        </p:sp>
        <p:sp>
          <p:nvSpPr>
            <p:cNvPr id="72" name="직사각형 71"/>
            <p:cNvSpPr/>
            <p:nvPr/>
          </p:nvSpPr>
          <p:spPr>
            <a:xfrm>
              <a:off x="4713953" y="3545153"/>
              <a:ext cx="853503" cy="369332"/>
            </a:xfrm>
            <a:prstGeom prst="rect">
              <a:avLst/>
            </a:prstGeom>
          </p:spPr>
          <p:txBody>
            <a:bodyPr wrap="none">
              <a:spAutoFit/>
            </a:bodyPr>
            <a:lstStyle/>
            <a:p>
              <a:pPr algn="ctr"/>
              <a:r>
                <a:rPr lang="en-US" altLang="ko-KR" b="1" spc="-300" dirty="0">
                  <a:solidFill>
                    <a:schemeClr val="accent5"/>
                  </a:solidFill>
                  <a:latin typeface="Noto Sans Korean Bold" pitchFamily="34" charset="-127"/>
                  <a:ea typeface="Noto Sans Korean Bold" pitchFamily="34" charset="-127"/>
                </a:rPr>
                <a:t>LIBRARY</a:t>
              </a:r>
              <a:endParaRPr lang="ko-KR" altLang="en-US" b="1" spc="-300" dirty="0">
                <a:solidFill>
                  <a:schemeClr val="accent5"/>
                </a:solidFill>
                <a:latin typeface="Noto Sans Korean Bold" pitchFamily="34" charset="-127"/>
                <a:ea typeface="Noto Sans Korean Bold" pitchFamily="34" charset="-127"/>
              </a:endParaRPr>
            </a:p>
          </p:txBody>
        </p:sp>
        <p:sp>
          <p:nvSpPr>
            <p:cNvPr id="73" name="직사각형 72"/>
            <p:cNvSpPr/>
            <p:nvPr/>
          </p:nvSpPr>
          <p:spPr>
            <a:xfrm>
              <a:off x="6902964" y="3545153"/>
              <a:ext cx="1131913" cy="369332"/>
            </a:xfrm>
            <a:prstGeom prst="rect">
              <a:avLst/>
            </a:prstGeom>
          </p:spPr>
          <p:txBody>
            <a:bodyPr wrap="none">
              <a:spAutoFit/>
            </a:bodyPr>
            <a:lstStyle/>
            <a:p>
              <a:pPr algn="ctr"/>
              <a:r>
                <a:rPr lang="en-US" altLang="ko-KR" b="1" spc="-300" dirty="0">
                  <a:solidFill>
                    <a:schemeClr val="accent5"/>
                  </a:solidFill>
                  <a:latin typeface="Noto Sans Korean Bold" pitchFamily="34" charset="-127"/>
                  <a:ea typeface="Noto Sans Korean Bold" pitchFamily="34" charset="-127"/>
                </a:rPr>
                <a:t>LANGAUGE</a:t>
              </a:r>
              <a:endParaRPr lang="ko-KR" altLang="en-US" b="1" spc="-300" dirty="0">
                <a:solidFill>
                  <a:schemeClr val="accent5"/>
                </a:solidFill>
                <a:latin typeface="Noto Sans Korean Bold" pitchFamily="34" charset="-127"/>
                <a:ea typeface="Noto Sans Korean Bold" pitchFamily="34" charset="-127"/>
              </a:endParaRPr>
            </a:p>
          </p:txBody>
        </p:sp>
      </p:grpSp>
      <p:sp>
        <p:nvSpPr>
          <p:cNvPr id="78" name="TextBox 77"/>
          <p:cNvSpPr txBox="1"/>
          <p:nvPr/>
        </p:nvSpPr>
        <p:spPr>
          <a:xfrm>
            <a:off x="1505094" y="1103260"/>
            <a:ext cx="2064957" cy="414024"/>
          </a:xfrm>
          <a:prstGeom prst="rect">
            <a:avLst/>
          </a:prstGeom>
          <a:noFill/>
        </p:spPr>
        <p:txBody>
          <a:bodyPr wrap="square" rtlCol="0">
            <a:spAutoFit/>
          </a:bodyPr>
          <a:lstStyle/>
          <a:p>
            <a:pPr algn="ctr">
              <a:lnSpc>
                <a:spcPct val="150000"/>
              </a:lnSpc>
            </a:pPr>
            <a:r>
              <a:rPr lang="en-US" altLang="ko-KR" sz="1600" dirty="0">
                <a:solidFill>
                  <a:schemeClr val="bg1"/>
                </a:solidFill>
                <a:latin typeface="Noto Sans Korean Bold" pitchFamily="34" charset="-127"/>
                <a:ea typeface="Noto Sans Korean Bold" pitchFamily="34" charset="-127"/>
              </a:rPr>
              <a:t>Android Studio</a:t>
            </a:r>
            <a:endParaRPr lang="ko-KR" altLang="en-US" sz="1600" dirty="0">
              <a:solidFill>
                <a:schemeClr val="bg1"/>
              </a:solidFill>
              <a:latin typeface="Noto Sans Korean Bold" pitchFamily="34" charset="-127"/>
              <a:ea typeface="Noto Sans Korean Bold" pitchFamily="34" charset="-127"/>
            </a:endParaRPr>
          </a:p>
        </p:txBody>
      </p:sp>
      <p:sp>
        <p:nvSpPr>
          <p:cNvPr id="79" name="직사각형 78"/>
          <p:cNvSpPr/>
          <p:nvPr/>
        </p:nvSpPr>
        <p:spPr>
          <a:xfrm rot="21136872">
            <a:off x="2101928" y="934120"/>
            <a:ext cx="442641" cy="1967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altLang="ko-KR" sz="1200" dirty="0">
                <a:solidFill>
                  <a:schemeClr val="bg1"/>
                </a:solidFill>
                <a:latin typeface="Noto Sans Korean Bold" pitchFamily="34" charset="-127"/>
                <a:ea typeface="Noto Sans Korean Bold" pitchFamily="34" charset="-127"/>
              </a:rPr>
              <a:t>NEW</a:t>
            </a:r>
            <a:endParaRPr lang="ko-KR" altLang="en-US" sz="1200" dirty="0">
              <a:solidFill>
                <a:schemeClr val="bg1"/>
              </a:solidFill>
              <a:latin typeface="Noto Sans Korean Bold" pitchFamily="34" charset="-127"/>
              <a:ea typeface="Noto Sans Korean Bold" pitchFamily="34" charset="-127"/>
            </a:endParaRPr>
          </a:p>
        </p:txBody>
      </p:sp>
      <p:sp>
        <p:nvSpPr>
          <p:cNvPr id="80" name="TextBox 79"/>
          <p:cNvSpPr txBox="1"/>
          <p:nvPr/>
        </p:nvSpPr>
        <p:spPr>
          <a:xfrm>
            <a:off x="1680936" y="3059667"/>
            <a:ext cx="6915981" cy="1015663"/>
          </a:xfrm>
          <a:prstGeom prst="rect">
            <a:avLst/>
          </a:prstGeom>
          <a:noFill/>
        </p:spPr>
        <p:txBody>
          <a:bodyPr wrap="square" rtlCol="0">
            <a:spAutoFit/>
          </a:bodyPr>
          <a:lstStyle/>
          <a:p>
            <a:pPr algn="ctr"/>
            <a:r>
              <a:rPr lang="en-US" altLang="ko-KR" sz="2000" dirty="0">
                <a:solidFill>
                  <a:schemeClr val="tx1">
                    <a:lumMod val="75000"/>
                    <a:lumOff val="25000"/>
                  </a:schemeClr>
                </a:solidFill>
                <a:latin typeface="Noto Sans Korean Bold" pitchFamily="34" charset="-127"/>
                <a:ea typeface="Noto Sans Korean Bold" pitchFamily="34" charset="-127"/>
              </a:rPr>
              <a:t>All applications are used in the </a:t>
            </a:r>
            <a:r>
              <a:rPr lang="en-US" altLang="ko-KR" sz="2000" dirty="0">
                <a:solidFill>
                  <a:srgbClr val="7E6BC9"/>
                </a:solidFill>
                <a:latin typeface="Noto Sans Korean Bold" pitchFamily="34" charset="-127"/>
                <a:ea typeface="Noto Sans Korean Bold" pitchFamily="34" charset="-127"/>
              </a:rPr>
              <a:t>SQLite</a:t>
            </a:r>
            <a:r>
              <a:rPr lang="en-US" altLang="ko-KR" sz="2000" dirty="0">
                <a:solidFill>
                  <a:schemeClr val="tx1">
                    <a:lumMod val="75000"/>
                    <a:lumOff val="25000"/>
                  </a:schemeClr>
                </a:solidFill>
                <a:latin typeface="Noto Sans Korean Bold" pitchFamily="34" charset="-127"/>
                <a:ea typeface="Noto Sans Korean Bold" pitchFamily="34" charset="-127"/>
              </a:rPr>
              <a:t> database using the </a:t>
            </a:r>
            <a:r>
              <a:rPr lang="en-US" altLang="ko-KR" sz="2000" dirty="0">
                <a:solidFill>
                  <a:srgbClr val="7E6BC9"/>
                </a:solidFill>
                <a:latin typeface="Noto Sans Korean Bold" pitchFamily="34" charset="-127"/>
                <a:ea typeface="Noto Sans Korean Bold" pitchFamily="34" charset="-127"/>
              </a:rPr>
              <a:t>Room</a:t>
            </a:r>
            <a:r>
              <a:rPr lang="en-US" altLang="ko-KR" sz="2000" dirty="0">
                <a:solidFill>
                  <a:schemeClr val="tx1">
                    <a:lumMod val="75000"/>
                    <a:lumOff val="25000"/>
                  </a:schemeClr>
                </a:solidFill>
                <a:latin typeface="Noto Sans Korean Bold" pitchFamily="34" charset="-127"/>
                <a:ea typeface="Noto Sans Korean Bold" pitchFamily="34" charset="-127"/>
              </a:rPr>
              <a:t> </a:t>
            </a:r>
            <a:r>
              <a:rPr lang="en-US" altLang="ko-KR" sz="2000" dirty="0">
                <a:solidFill>
                  <a:srgbClr val="7E6BC9"/>
                </a:solidFill>
                <a:latin typeface="Noto Sans Korean Bold" pitchFamily="34" charset="-127"/>
                <a:ea typeface="Noto Sans Korean Bold" pitchFamily="34" charset="-127"/>
              </a:rPr>
              <a:t>persistence library</a:t>
            </a:r>
            <a:endParaRPr lang="en-US" altLang="ko-KR" sz="2000" dirty="0">
              <a:solidFill>
                <a:schemeClr val="tx1">
                  <a:lumMod val="75000"/>
                  <a:lumOff val="25000"/>
                </a:schemeClr>
              </a:solidFill>
              <a:latin typeface="Noto Sans Korean Bold" pitchFamily="34" charset="-127"/>
              <a:ea typeface="Noto Sans Korean Bold" pitchFamily="34" charset="-127"/>
            </a:endParaRPr>
          </a:p>
          <a:p>
            <a:pPr algn="ctr"/>
            <a:r>
              <a:rPr lang="en-US" altLang="ko-KR" sz="2000" dirty="0">
                <a:solidFill>
                  <a:schemeClr val="tx1">
                    <a:lumMod val="75000"/>
                    <a:lumOff val="25000"/>
                  </a:schemeClr>
                </a:solidFill>
                <a:latin typeface="Noto Sans Korean Bold" pitchFamily="34" charset="-127"/>
                <a:ea typeface="Noto Sans Korean Bold" pitchFamily="34" charset="-127"/>
              </a:rPr>
              <a:t>The language was also implemented using </a:t>
            </a:r>
            <a:r>
              <a:rPr lang="en-US" altLang="ko-KR" sz="2000" dirty="0">
                <a:solidFill>
                  <a:srgbClr val="7E6BC9"/>
                </a:solidFill>
                <a:latin typeface="Noto Sans Korean Bold" pitchFamily="34" charset="-127"/>
                <a:ea typeface="Noto Sans Korean Bold" pitchFamily="34" charset="-127"/>
              </a:rPr>
              <a:t>KOLTIN</a:t>
            </a:r>
            <a:endParaRPr lang="ko-KR" altLang="en-US" sz="2000" dirty="0">
              <a:latin typeface="Noto Sans Korean Bold" pitchFamily="34" charset="-127"/>
              <a:ea typeface="Noto Sans Korean Bold" pitchFamily="34" charset="-127"/>
            </a:endParaRPr>
          </a:p>
        </p:txBody>
      </p:sp>
      <p:sp>
        <p:nvSpPr>
          <p:cNvPr id="17" name="양쪽 대괄호 16"/>
          <p:cNvSpPr/>
          <p:nvPr/>
        </p:nvSpPr>
        <p:spPr>
          <a:xfrm>
            <a:off x="1619672" y="991834"/>
            <a:ext cx="7272807" cy="1510587"/>
          </a:xfrm>
          <a:prstGeom prst="bracketPair">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C27EE915-E0DA-47C6-9D3C-2A8F433AE48A}"/>
              </a:ext>
            </a:extLst>
          </p:cNvPr>
          <p:cNvSpPr/>
          <p:nvPr/>
        </p:nvSpPr>
        <p:spPr>
          <a:xfrm>
            <a:off x="3926" y="1351801"/>
            <a:ext cx="1186607"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57" name="직사각형 56">
            <a:extLst>
              <a:ext uri="{FF2B5EF4-FFF2-40B4-BE49-F238E27FC236}">
                <a16:creationId xmlns:a16="http://schemas.microsoft.com/office/drawing/2014/main" id="{3D938160-D4ED-4B74-8BB7-A9FD032AABCE}"/>
              </a:ext>
            </a:extLst>
          </p:cNvPr>
          <p:cNvSpPr/>
          <p:nvPr/>
        </p:nvSpPr>
        <p:spPr>
          <a:xfrm>
            <a:off x="-39119" y="2036744"/>
            <a:ext cx="136595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61" name="TextBox 60">
            <a:extLst>
              <a:ext uri="{FF2B5EF4-FFF2-40B4-BE49-F238E27FC236}">
                <a16:creationId xmlns:a16="http://schemas.microsoft.com/office/drawing/2014/main" id="{D9F6D427-F35E-4774-B392-FEA358337697}"/>
              </a:ext>
            </a:extLst>
          </p:cNvPr>
          <p:cNvSpPr txBox="1"/>
          <p:nvPr/>
        </p:nvSpPr>
        <p:spPr>
          <a:xfrm>
            <a:off x="2190155" y="1121485"/>
            <a:ext cx="3442558" cy="414024"/>
          </a:xfrm>
          <a:prstGeom prst="rect">
            <a:avLst/>
          </a:prstGeom>
          <a:noFill/>
        </p:spPr>
        <p:txBody>
          <a:bodyPr wrap="square" rtlCol="0">
            <a:spAutoFit/>
          </a:bodyPr>
          <a:lstStyle/>
          <a:p>
            <a:pPr algn="ctr">
              <a:lnSpc>
                <a:spcPct val="150000"/>
              </a:lnSpc>
            </a:pPr>
            <a:r>
              <a:rPr lang="en-US" altLang="ko-KR" sz="1600" dirty="0">
                <a:solidFill>
                  <a:schemeClr val="bg1"/>
                </a:solidFill>
                <a:latin typeface="Noto Sans Korean Bold" pitchFamily="34" charset="-127"/>
                <a:ea typeface="Noto Sans Korean Bold" pitchFamily="34" charset="-127"/>
              </a:rPr>
              <a:t>	Bottom sheet layout</a:t>
            </a:r>
            <a:endParaRPr lang="ko-KR" altLang="en-US" sz="1600" dirty="0">
              <a:solidFill>
                <a:schemeClr val="bg1"/>
              </a:solidFill>
              <a:latin typeface="Noto Sans Korean Bold" pitchFamily="34" charset="-127"/>
              <a:ea typeface="Noto Sans Korean Bold" pitchFamily="34" charset="-127"/>
            </a:endParaRPr>
          </a:p>
        </p:txBody>
      </p:sp>
      <p:sp>
        <p:nvSpPr>
          <p:cNvPr id="62" name="TextBox 61">
            <a:extLst>
              <a:ext uri="{FF2B5EF4-FFF2-40B4-BE49-F238E27FC236}">
                <a16:creationId xmlns:a16="http://schemas.microsoft.com/office/drawing/2014/main" id="{948A04CA-64B8-4F33-91A6-5C4A0734735B}"/>
              </a:ext>
            </a:extLst>
          </p:cNvPr>
          <p:cNvSpPr txBox="1"/>
          <p:nvPr/>
        </p:nvSpPr>
        <p:spPr>
          <a:xfrm>
            <a:off x="4959466" y="1123604"/>
            <a:ext cx="2576149" cy="414024"/>
          </a:xfrm>
          <a:prstGeom prst="rect">
            <a:avLst/>
          </a:prstGeom>
          <a:noFill/>
        </p:spPr>
        <p:txBody>
          <a:bodyPr wrap="square" rtlCol="0">
            <a:spAutoFit/>
          </a:bodyPr>
          <a:lstStyle/>
          <a:p>
            <a:pPr algn="ctr">
              <a:lnSpc>
                <a:spcPct val="150000"/>
              </a:lnSpc>
            </a:pPr>
            <a:r>
              <a:rPr lang="en-US" altLang="ko-KR" sz="1600" dirty="0">
                <a:solidFill>
                  <a:schemeClr val="bg1"/>
                </a:solidFill>
                <a:latin typeface="Noto Sans Korean Bold" pitchFamily="34" charset="-127"/>
                <a:ea typeface="Noto Sans Korean Bold" pitchFamily="34" charset="-127"/>
              </a:rPr>
              <a:t>Custom Tool bar</a:t>
            </a:r>
            <a:endParaRPr lang="ko-KR" altLang="en-US" sz="1600" dirty="0">
              <a:solidFill>
                <a:schemeClr val="bg1"/>
              </a:solidFill>
              <a:latin typeface="Noto Sans Korean Bold" pitchFamily="34" charset="-127"/>
              <a:ea typeface="Noto Sans Korean Bold" pitchFamily="34" charset="-127"/>
            </a:endParaRPr>
          </a:p>
        </p:txBody>
      </p:sp>
      <p:sp>
        <p:nvSpPr>
          <p:cNvPr id="63" name="TextBox 62">
            <a:extLst>
              <a:ext uri="{FF2B5EF4-FFF2-40B4-BE49-F238E27FC236}">
                <a16:creationId xmlns:a16="http://schemas.microsoft.com/office/drawing/2014/main" id="{EF526F60-9A63-4396-A97F-8CAFAC79B5B2}"/>
              </a:ext>
            </a:extLst>
          </p:cNvPr>
          <p:cNvSpPr txBox="1"/>
          <p:nvPr/>
        </p:nvSpPr>
        <p:spPr>
          <a:xfrm>
            <a:off x="5862545" y="1132316"/>
            <a:ext cx="3266248" cy="414024"/>
          </a:xfrm>
          <a:prstGeom prst="rect">
            <a:avLst/>
          </a:prstGeom>
          <a:noFill/>
        </p:spPr>
        <p:txBody>
          <a:bodyPr wrap="square" rtlCol="0">
            <a:spAutoFit/>
          </a:bodyPr>
          <a:lstStyle/>
          <a:p>
            <a:pPr algn="ctr">
              <a:lnSpc>
                <a:spcPct val="150000"/>
              </a:lnSpc>
            </a:pPr>
            <a:r>
              <a:rPr lang="en-US" altLang="ko-KR" sz="1600" dirty="0">
                <a:solidFill>
                  <a:schemeClr val="bg1"/>
                </a:solidFill>
                <a:latin typeface="Noto Sans Korean Bold" pitchFamily="34" charset="-127"/>
                <a:ea typeface="Noto Sans Korean Bold" pitchFamily="34" charset="-127"/>
              </a:rPr>
              <a:t>	Frame animation</a:t>
            </a:r>
            <a:endParaRPr lang="ko-KR" altLang="en-US" sz="1600" dirty="0">
              <a:solidFill>
                <a:schemeClr val="bg1"/>
              </a:solidFill>
              <a:latin typeface="Noto Sans Korean Bold" pitchFamily="34" charset="-127"/>
              <a:ea typeface="Noto Sans Korean Bold" pitchFamily="34" charset="-127"/>
            </a:endParaRPr>
          </a:p>
        </p:txBody>
      </p:sp>
      <p:sp>
        <p:nvSpPr>
          <p:cNvPr id="64" name="TextBox 63">
            <a:extLst>
              <a:ext uri="{FF2B5EF4-FFF2-40B4-BE49-F238E27FC236}">
                <a16:creationId xmlns:a16="http://schemas.microsoft.com/office/drawing/2014/main" id="{26EB4FD5-4C80-4227-BAFD-153D68A1A7F6}"/>
              </a:ext>
            </a:extLst>
          </p:cNvPr>
          <p:cNvSpPr txBox="1"/>
          <p:nvPr/>
        </p:nvSpPr>
        <p:spPr>
          <a:xfrm>
            <a:off x="1675991" y="1517176"/>
            <a:ext cx="2815942" cy="414024"/>
          </a:xfrm>
          <a:prstGeom prst="rect">
            <a:avLst/>
          </a:prstGeom>
          <a:noFill/>
        </p:spPr>
        <p:txBody>
          <a:bodyPr wrap="square" rtlCol="0">
            <a:spAutoFit/>
          </a:bodyPr>
          <a:lstStyle/>
          <a:p>
            <a:pPr algn="ctr">
              <a:lnSpc>
                <a:spcPct val="150000"/>
              </a:lnSpc>
            </a:pPr>
            <a:r>
              <a:rPr lang="en-US" altLang="ko-KR" sz="1600" dirty="0">
                <a:solidFill>
                  <a:schemeClr val="bg1"/>
                </a:solidFill>
                <a:latin typeface="Noto Sans Korean Bold" pitchFamily="34" charset="-127"/>
                <a:ea typeface="Noto Sans Korean Bold" pitchFamily="34" charset="-127"/>
              </a:rPr>
              <a:t>Navigation drawer layout</a:t>
            </a:r>
            <a:endParaRPr lang="ko-KR" altLang="en-US" sz="1600" dirty="0">
              <a:solidFill>
                <a:schemeClr val="bg1"/>
              </a:solidFill>
              <a:latin typeface="Noto Sans Korean Bold" pitchFamily="34" charset="-127"/>
              <a:ea typeface="Noto Sans Korean Bold" pitchFamily="34" charset="-127"/>
            </a:endParaRPr>
          </a:p>
        </p:txBody>
      </p:sp>
      <p:sp>
        <p:nvSpPr>
          <p:cNvPr id="65" name="TextBox 64">
            <a:extLst>
              <a:ext uri="{FF2B5EF4-FFF2-40B4-BE49-F238E27FC236}">
                <a16:creationId xmlns:a16="http://schemas.microsoft.com/office/drawing/2014/main" id="{ADB17D94-A858-48B4-AE93-C298C880B813}"/>
              </a:ext>
            </a:extLst>
          </p:cNvPr>
          <p:cNvSpPr txBox="1"/>
          <p:nvPr/>
        </p:nvSpPr>
        <p:spPr>
          <a:xfrm>
            <a:off x="3494758" y="1523570"/>
            <a:ext cx="2064957" cy="414024"/>
          </a:xfrm>
          <a:prstGeom prst="rect">
            <a:avLst/>
          </a:prstGeom>
          <a:noFill/>
        </p:spPr>
        <p:txBody>
          <a:bodyPr wrap="square" rtlCol="0">
            <a:spAutoFit/>
          </a:bodyPr>
          <a:lstStyle/>
          <a:p>
            <a:pPr algn="ctr">
              <a:lnSpc>
                <a:spcPct val="150000"/>
              </a:lnSpc>
            </a:pPr>
            <a:r>
              <a:rPr lang="en-US" altLang="ko-KR" sz="1100" dirty="0">
                <a:solidFill>
                  <a:schemeClr val="bg1"/>
                </a:solidFill>
                <a:latin typeface="Noto Sans Korean Bold" pitchFamily="34" charset="-127"/>
                <a:ea typeface="Noto Sans Korean Bold" pitchFamily="34" charset="-127"/>
              </a:rPr>
              <a:t>	</a:t>
            </a:r>
            <a:r>
              <a:rPr lang="en-US" altLang="ko-KR" sz="1600" dirty="0">
                <a:solidFill>
                  <a:schemeClr val="bg1"/>
                </a:solidFill>
                <a:latin typeface="Noto Sans Korean Bold" pitchFamily="34" charset="-127"/>
                <a:ea typeface="Noto Sans Korean Bold" pitchFamily="34" charset="-127"/>
              </a:rPr>
              <a:t>Retrofit</a:t>
            </a:r>
            <a:endParaRPr lang="ko-KR" altLang="en-US" sz="1600" dirty="0">
              <a:solidFill>
                <a:schemeClr val="bg1"/>
              </a:solidFill>
              <a:latin typeface="Noto Sans Korean Bold" pitchFamily="34" charset="-127"/>
              <a:ea typeface="Noto Sans Korean Bold" pitchFamily="34" charset="-127"/>
            </a:endParaRPr>
          </a:p>
        </p:txBody>
      </p:sp>
      <p:sp>
        <p:nvSpPr>
          <p:cNvPr id="66" name="TextBox 65">
            <a:extLst>
              <a:ext uri="{FF2B5EF4-FFF2-40B4-BE49-F238E27FC236}">
                <a16:creationId xmlns:a16="http://schemas.microsoft.com/office/drawing/2014/main" id="{1E42DFF6-6C9C-4260-863E-543531A9B160}"/>
              </a:ext>
            </a:extLst>
          </p:cNvPr>
          <p:cNvSpPr txBox="1"/>
          <p:nvPr/>
        </p:nvSpPr>
        <p:spPr>
          <a:xfrm>
            <a:off x="4580248" y="1524111"/>
            <a:ext cx="2843953" cy="414024"/>
          </a:xfrm>
          <a:prstGeom prst="rect">
            <a:avLst/>
          </a:prstGeom>
          <a:noFill/>
        </p:spPr>
        <p:txBody>
          <a:bodyPr wrap="square" rtlCol="0">
            <a:spAutoFit/>
          </a:bodyPr>
          <a:lstStyle/>
          <a:p>
            <a:pPr algn="ctr">
              <a:lnSpc>
                <a:spcPct val="150000"/>
              </a:lnSpc>
            </a:pPr>
            <a:r>
              <a:rPr lang="en-US" altLang="ko-KR" sz="1100" dirty="0">
                <a:solidFill>
                  <a:schemeClr val="bg1"/>
                </a:solidFill>
                <a:latin typeface="Noto Sans Korean Bold" pitchFamily="34" charset="-127"/>
                <a:ea typeface="Noto Sans Korean Bold" pitchFamily="34" charset="-127"/>
              </a:rPr>
              <a:t>	</a:t>
            </a:r>
            <a:r>
              <a:rPr lang="en-US" altLang="ko-KR" sz="1600" dirty="0">
                <a:solidFill>
                  <a:schemeClr val="bg1"/>
                </a:solidFill>
                <a:latin typeface="Noto Sans Korean Bold" pitchFamily="34" charset="-127"/>
                <a:ea typeface="Noto Sans Korean Bold" pitchFamily="34" charset="-127"/>
              </a:rPr>
              <a:t>JSON news API</a:t>
            </a:r>
            <a:endParaRPr lang="ko-KR" altLang="en-US" sz="1600" dirty="0">
              <a:solidFill>
                <a:schemeClr val="bg1"/>
              </a:solidFill>
              <a:latin typeface="Noto Sans Korean Bold" pitchFamily="34" charset="-127"/>
              <a:ea typeface="Noto Sans Korean Bold" pitchFamily="34" charset="-127"/>
            </a:endParaRPr>
          </a:p>
        </p:txBody>
      </p:sp>
      <p:sp>
        <p:nvSpPr>
          <p:cNvPr id="67" name="TextBox 66">
            <a:extLst>
              <a:ext uri="{FF2B5EF4-FFF2-40B4-BE49-F238E27FC236}">
                <a16:creationId xmlns:a16="http://schemas.microsoft.com/office/drawing/2014/main" id="{2D61AF25-0D56-43AC-8B4F-163FB8F399BF}"/>
              </a:ext>
            </a:extLst>
          </p:cNvPr>
          <p:cNvSpPr txBox="1"/>
          <p:nvPr/>
        </p:nvSpPr>
        <p:spPr>
          <a:xfrm>
            <a:off x="6371223" y="1510149"/>
            <a:ext cx="2376605" cy="414024"/>
          </a:xfrm>
          <a:prstGeom prst="rect">
            <a:avLst/>
          </a:prstGeom>
          <a:noFill/>
        </p:spPr>
        <p:txBody>
          <a:bodyPr wrap="square" rtlCol="0">
            <a:spAutoFit/>
          </a:bodyPr>
          <a:lstStyle/>
          <a:p>
            <a:pPr algn="ctr">
              <a:lnSpc>
                <a:spcPct val="150000"/>
              </a:lnSpc>
            </a:pPr>
            <a:r>
              <a:rPr lang="en-US" altLang="ko-KR" sz="1100" dirty="0">
                <a:solidFill>
                  <a:schemeClr val="bg1"/>
                </a:solidFill>
                <a:latin typeface="Noto Sans Korean Bold" pitchFamily="34" charset="-127"/>
                <a:ea typeface="Noto Sans Korean Bold" pitchFamily="34" charset="-127"/>
              </a:rPr>
              <a:t>	</a:t>
            </a:r>
            <a:r>
              <a:rPr lang="en-US" altLang="ko-KR" sz="1600" dirty="0">
                <a:solidFill>
                  <a:schemeClr val="bg1"/>
                </a:solidFill>
                <a:latin typeface="Noto Sans Korean Bold" pitchFamily="34" charset="-127"/>
                <a:ea typeface="Noto Sans Korean Bold" pitchFamily="34" charset="-127"/>
              </a:rPr>
              <a:t>Dagger 2 </a:t>
            </a:r>
            <a:endParaRPr lang="ko-KR" altLang="en-US" sz="1600" dirty="0">
              <a:solidFill>
                <a:schemeClr val="bg1"/>
              </a:solidFill>
              <a:latin typeface="Noto Sans Korean Bold" pitchFamily="34" charset="-127"/>
              <a:ea typeface="Noto Sans Korean Bold" pitchFamily="34" charset="-127"/>
            </a:endParaRPr>
          </a:p>
        </p:txBody>
      </p:sp>
      <p:sp>
        <p:nvSpPr>
          <p:cNvPr id="68" name="TextBox 67">
            <a:extLst>
              <a:ext uri="{FF2B5EF4-FFF2-40B4-BE49-F238E27FC236}">
                <a16:creationId xmlns:a16="http://schemas.microsoft.com/office/drawing/2014/main" id="{1CAA5385-E191-4325-8AA9-0F673E522572}"/>
              </a:ext>
            </a:extLst>
          </p:cNvPr>
          <p:cNvSpPr txBox="1"/>
          <p:nvPr/>
        </p:nvSpPr>
        <p:spPr>
          <a:xfrm>
            <a:off x="940020" y="1901587"/>
            <a:ext cx="2376605" cy="414024"/>
          </a:xfrm>
          <a:prstGeom prst="rect">
            <a:avLst/>
          </a:prstGeom>
          <a:noFill/>
        </p:spPr>
        <p:txBody>
          <a:bodyPr wrap="square" rtlCol="0">
            <a:spAutoFit/>
          </a:bodyPr>
          <a:lstStyle/>
          <a:p>
            <a:pPr algn="ctr">
              <a:lnSpc>
                <a:spcPct val="150000"/>
              </a:lnSpc>
            </a:pPr>
            <a:r>
              <a:rPr lang="en-US" altLang="ko-KR" sz="1600" dirty="0">
                <a:solidFill>
                  <a:schemeClr val="bg1"/>
                </a:solidFill>
                <a:latin typeface="Noto Sans Korean Bold" pitchFamily="34" charset="-127"/>
                <a:ea typeface="Noto Sans Korean Bold" pitchFamily="34" charset="-127"/>
              </a:rPr>
              <a:t>MVP</a:t>
            </a:r>
            <a:endParaRPr lang="ko-KR" altLang="en-US" sz="1600" dirty="0">
              <a:solidFill>
                <a:schemeClr val="bg1"/>
              </a:solidFill>
              <a:latin typeface="Noto Sans Korean Bold" pitchFamily="34" charset="-127"/>
              <a:ea typeface="Noto Sans Korean Bold" pitchFamily="34" charset="-127"/>
            </a:endParaRPr>
          </a:p>
        </p:txBody>
      </p:sp>
      <p:sp>
        <p:nvSpPr>
          <p:cNvPr id="69" name="TextBox 68">
            <a:extLst>
              <a:ext uri="{FF2B5EF4-FFF2-40B4-BE49-F238E27FC236}">
                <a16:creationId xmlns:a16="http://schemas.microsoft.com/office/drawing/2014/main" id="{849F30F0-28C0-4CDE-97B9-A00AB2FDDCD7}"/>
              </a:ext>
            </a:extLst>
          </p:cNvPr>
          <p:cNvSpPr txBox="1"/>
          <p:nvPr/>
        </p:nvSpPr>
        <p:spPr>
          <a:xfrm>
            <a:off x="2320541" y="1903422"/>
            <a:ext cx="4153495" cy="414024"/>
          </a:xfrm>
          <a:prstGeom prst="rect">
            <a:avLst/>
          </a:prstGeom>
          <a:noFill/>
        </p:spPr>
        <p:txBody>
          <a:bodyPr wrap="square" rtlCol="0">
            <a:spAutoFit/>
          </a:bodyPr>
          <a:lstStyle/>
          <a:p>
            <a:pPr algn="ctr">
              <a:lnSpc>
                <a:spcPct val="150000"/>
              </a:lnSpc>
            </a:pPr>
            <a:r>
              <a:rPr lang="en-US" altLang="ko-KR" sz="1600" dirty="0">
                <a:solidFill>
                  <a:schemeClr val="bg1"/>
                </a:solidFill>
                <a:latin typeface="Noto Sans Korean Bold" pitchFamily="34" charset="-127"/>
                <a:ea typeface="Noto Sans Korean Bold" pitchFamily="34" charset="-127"/>
              </a:rPr>
              <a:t>Firebase Notification Center (FNC)</a:t>
            </a:r>
            <a:endParaRPr lang="ko-KR" altLang="en-US" sz="1600" dirty="0">
              <a:solidFill>
                <a:schemeClr val="bg1"/>
              </a:solidFill>
              <a:latin typeface="Noto Sans Korean Bold" pitchFamily="34" charset="-127"/>
              <a:ea typeface="Noto Sans Korean Bold" pitchFamily="34" charset="-127"/>
            </a:endParaRPr>
          </a:p>
        </p:txBody>
      </p:sp>
      <p:sp>
        <p:nvSpPr>
          <p:cNvPr id="75" name="TextBox 74">
            <a:extLst>
              <a:ext uri="{FF2B5EF4-FFF2-40B4-BE49-F238E27FC236}">
                <a16:creationId xmlns:a16="http://schemas.microsoft.com/office/drawing/2014/main" id="{F8D67935-3DFF-4DBD-8520-65D127172664}"/>
              </a:ext>
            </a:extLst>
          </p:cNvPr>
          <p:cNvSpPr txBox="1"/>
          <p:nvPr/>
        </p:nvSpPr>
        <p:spPr>
          <a:xfrm>
            <a:off x="6118844" y="1910852"/>
            <a:ext cx="899662" cy="414024"/>
          </a:xfrm>
          <a:prstGeom prst="rect">
            <a:avLst/>
          </a:prstGeom>
          <a:noFill/>
        </p:spPr>
        <p:txBody>
          <a:bodyPr wrap="square" rtlCol="0">
            <a:spAutoFit/>
          </a:bodyPr>
          <a:lstStyle/>
          <a:p>
            <a:pPr algn="ctr">
              <a:lnSpc>
                <a:spcPct val="150000"/>
              </a:lnSpc>
            </a:pPr>
            <a:r>
              <a:rPr lang="en-US" altLang="ko-KR" sz="1600" dirty="0">
                <a:solidFill>
                  <a:schemeClr val="bg1"/>
                </a:solidFill>
                <a:latin typeface="Noto Sans Korean Bold" pitchFamily="34" charset="-127"/>
                <a:ea typeface="Noto Sans Korean Bold" pitchFamily="34" charset="-127"/>
              </a:rPr>
              <a:t>WIFI</a:t>
            </a:r>
            <a:endParaRPr lang="ko-KR" altLang="en-US" sz="1600" dirty="0">
              <a:solidFill>
                <a:schemeClr val="bg1"/>
              </a:solidFill>
              <a:latin typeface="Noto Sans Korean Bold" pitchFamily="34" charset="-127"/>
              <a:ea typeface="Noto Sans Korean Bold" pitchFamily="34" charset="-127"/>
            </a:endParaRPr>
          </a:p>
        </p:txBody>
      </p:sp>
      <p:sp>
        <p:nvSpPr>
          <p:cNvPr id="76" name="TextBox 75">
            <a:extLst>
              <a:ext uri="{FF2B5EF4-FFF2-40B4-BE49-F238E27FC236}">
                <a16:creationId xmlns:a16="http://schemas.microsoft.com/office/drawing/2014/main" id="{DC3DC46A-5753-49A0-94D1-25CA0B72F624}"/>
              </a:ext>
            </a:extLst>
          </p:cNvPr>
          <p:cNvSpPr txBox="1"/>
          <p:nvPr/>
        </p:nvSpPr>
        <p:spPr>
          <a:xfrm>
            <a:off x="6945643" y="1890146"/>
            <a:ext cx="1752205" cy="414024"/>
          </a:xfrm>
          <a:prstGeom prst="rect">
            <a:avLst/>
          </a:prstGeom>
          <a:noFill/>
        </p:spPr>
        <p:txBody>
          <a:bodyPr wrap="square" rtlCol="0">
            <a:spAutoFit/>
          </a:bodyPr>
          <a:lstStyle/>
          <a:p>
            <a:pPr algn="ctr">
              <a:lnSpc>
                <a:spcPct val="150000"/>
              </a:lnSpc>
            </a:pPr>
            <a:r>
              <a:rPr lang="en-US" altLang="ko-KR" sz="1600" dirty="0">
                <a:solidFill>
                  <a:schemeClr val="bg1"/>
                </a:solidFill>
                <a:latin typeface="Noto Sans Korean Bold" pitchFamily="34" charset="-127"/>
                <a:ea typeface="Noto Sans Korean Bold" pitchFamily="34" charset="-127"/>
              </a:rPr>
              <a:t>Android phone</a:t>
            </a:r>
            <a:endParaRPr lang="ko-KR" altLang="en-US" sz="1600" dirty="0">
              <a:solidFill>
                <a:schemeClr val="bg1"/>
              </a:solidFill>
              <a:latin typeface="Noto Sans Korean Bold" pitchFamily="34" charset="-127"/>
              <a:ea typeface="Noto Sans Korean Bold" pitchFamily="34" charset="-127"/>
            </a:endParaRPr>
          </a:p>
        </p:txBody>
      </p:sp>
      <p:sp>
        <p:nvSpPr>
          <p:cNvPr id="87" name="오각형 34">
            <a:extLst>
              <a:ext uri="{FF2B5EF4-FFF2-40B4-BE49-F238E27FC236}">
                <a16:creationId xmlns:a16="http://schemas.microsoft.com/office/drawing/2014/main" id="{C04E69F8-49D0-4212-BE6C-DC1B1B20106C}"/>
              </a:ext>
            </a:extLst>
          </p:cNvPr>
          <p:cNvSpPr/>
          <p:nvPr/>
        </p:nvSpPr>
        <p:spPr>
          <a:xfrm>
            <a:off x="76770" y="2743954"/>
            <a:ext cx="1136231"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88" name="그룹 87">
            <a:extLst>
              <a:ext uri="{FF2B5EF4-FFF2-40B4-BE49-F238E27FC236}">
                <a16:creationId xmlns:a16="http://schemas.microsoft.com/office/drawing/2014/main" id="{B2847080-87ED-478E-A272-3EA9573B448D}"/>
              </a:ext>
            </a:extLst>
          </p:cNvPr>
          <p:cNvGrpSpPr/>
          <p:nvPr/>
        </p:nvGrpSpPr>
        <p:grpSpPr>
          <a:xfrm>
            <a:off x="-42325" y="2047877"/>
            <a:ext cx="1372363" cy="973077"/>
            <a:chOff x="17005" y="2972948"/>
            <a:chExt cx="1372363" cy="973077"/>
          </a:xfrm>
        </p:grpSpPr>
        <p:sp>
          <p:nvSpPr>
            <p:cNvPr id="89" name="직사각형 88">
              <a:extLst>
                <a:ext uri="{FF2B5EF4-FFF2-40B4-BE49-F238E27FC236}">
                  <a16:creationId xmlns:a16="http://schemas.microsoft.com/office/drawing/2014/main" id="{B66A8896-363F-4A31-970D-18F91BA339D6}"/>
                </a:ext>
              </a:extLst>
            </p:cNvPr>
            <p:cNvSpPr/>
            <p:nvPr/>
          </p:nvSpPr>
          <p:spPr>
            <a:xfrm>
              <a:off x="17005" y="2972948"/>
              <a:ext cx="1372363"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91" name="직사각형 90">
              <a:extLst>
                <a:ext uri="{FF2B5EF4-FFF2-40B4-BE49-F238E27FC236}">
                  <a16:creationId xmlns:a16="http://schemas.microsoft.com/office/drawing/2014/main" id="{6821B446-2C55-4F00-8F8D-C9ED48198203}"/>
                </a:ext>
              </a:extLst>
            </p:cNvPr>
            <p:cNvSpPr/>
            <p:nvPr/>
          </p:nvSpPr>
          <p:spPr>
            <a:xfrm>
              <a:off x="48605" y="3669026"/>
              <a:ext cx="1215910" cy="276999"/>
            </a:xfrm>
            <a:prstGeom prst="rect">
              <a:avLst/>
            </a:prstGeom>
          </p:spPr>
          <p:txBody>
            <a:bodyPr wrap="none">
              <a:spAutoFit/>
            </a:bodyPr>
            <a:lstStyle/>
            <a:p>
              <a:pPr algn="ctr"/>
              <a:r>
                <a:rPr lang="en-US" altLang="ko-KR" sz="1200" b="1" dirty="0">
                  <a:solidFill>
                    <a:srgbClr val="7E6BC9"/>
                  </a:solidFill>
                  <a:latin typeface="Noto Sans Korean Bold" pitchFamily="34" charset="-127"/>
                  <a:ea typeface="Noto Sans Korean Bold" pitchFamily="34" charset="-127"/>
                </a:rPr>
                <a:t>TECHNOLOGY</a:t>
              </a:r>
              <a:endParaRPr lang="ko-KR" altLang="en-US" sz="1200" b="1" dirty="0">
                <a:solidFill>
                  <a:srgbClr val="7E6BC9"/>
                </a:solidFill>
                <a:latin typeface="Noto Sans Korean Bold" pitchFamily="34" charset="-127"/>
                <a:ea typeface="Noto Sans Korean Bold" pitchFamily="34" charset="-127"/>
              </a:endParaRPr>
            </a:p>
          </p:txBody>
        </p:sp>
      </p:grpSp>
      <p:sp>
        <p:nvSpPr>
          <p:cNvPr id="93" name="직사각형 92">
            <a:extLst>
              <a:ext uri="{FF2B5EF4-FFF2-40B4-BE49-F238E27FC236}">
                <a16:creationId xmlns:a16="http://schemas.microsoft.com/office/drawing/2014/main" id="{27DCDF63-CB7F-4F9E-8CF2-9B62DA72871E}"/>
              </a:ext>
            </a:extLst>
          </p:cNvPr>
          <p:cNvSpPr/>
          <p:nvPr/>
        </p:nvSpPr>
        <p:spPr>
          <a:xfrm>
            <a:off x="-45408" y="3429000"/>
            <a:ext cx="1382110"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SCREEN DESIGN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94" name="직사각형 93">
            <a:extLst>
              <a:ext uri="{FF2B5EF4-FFF2-40B4-BE49-F238E27FC236}">
                <a16:creationId xmlns:a16="http://schemas.microsoft.com/office/drawing/2014/main" id="{62C06D91-772E-4F3A-A733-A6C6BD6CC47F}"/>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pic>
        <p:nvPicPr>
          <p:cNvPr id="14" name="그림 13">
            <a:extLst>
              <a:ext uri="{FF2B5EF4-FFF2-40B4-BE49-F238E27FC236}">
                <a16:creationId xmlns:a16="http://schemas.microsoft.com/office/drawing/2014/main" id="{4382CB5C-AA15-4981-B85C-CE717B022EA8}"/>
              </a:ext>
            </a:extLst>
          </p:cNvPr>
          <p:cNvPicPr>
            <a:picLocks noChangeAspect="1"/>
          </p:cNvPicPr>
          <p:nvPr/>
        </p:nvPicPr>
        <p:blipFill>
          <a:blip r:embed="rId4"/>
          <a:stretch>
            <a:fillRect/>
          </a:stretch>
        </p:blipFill>
        <p:spPr>
          <a:xfrm>
            <a:off x="1966321" y="4857617"/>
            <a:ext cx="1658236" cy="786004"/>
          </a:xfrm>
          <a:prstGeom prst="rect">
            <a:avLst/>
          </a:prstGeom>
        </p:spPr>
      </p:pic>
      <p:pic>
        <p:nvPicPr>
          <p:cNvPr id="20" name="그림 19">
            <a:extLst>
              <a:ext uri="{FF2B5EF4-FFF2-40B4-BE49-F238E27FC236}">
                <a16:creationId xmlns:a16="http://schemas.microsoft.com/office/drawing/2014/main" id="{CAA2A21E-648D-4A69-9F82-D5F062FC1D00}"/>
              </a:ext>
            </a:extLst>
          </p:cNvPr>
          <p:cNvPicPr>
            <a:picLocks noChangeAspect="1"/>
          </p:cNvPicPr>
          <p:nvPr/>
        </p:nvPicPr>
        <p:blipFill>
          <a:blip r:embed="rId5"/>
          <a:stretch>
            <a:fillRect/>
          </a:stretch>
        </p:blipFill>
        <p:spPr>
          <a:xfrm>
            <a:off x="4580248" y="4618082"/>
            <a:ext cx="1090341" cy="1237862"/>
          </a:xfrm>
          <a:prstGeom prst="roundRect">
            <a:avLst/>
          </a:prstGeom>
        </p:spPr>
      </p:pic>
      <p:pic>
        <p:nvPicPr>
          <p:cNvPr id="44" name="그림 43">
            <a:extLst>
              <a:ext uri="{FF2B5EF4-FFF2-40B4-BE49-F238E27FC236}">
                <a16:creationId xmlns:a16="http://schemas.microsoft.com/office/drawing/2014/main" id="{0A0BD4A5-2B31-4612-8CFE-67FCCD751744}"/>
              </a:ext>
            </a:extLst>
          </p:cNvPr>
          <p:cNvPicPr>
            <a:picLocks noChangeAspect="1"/>
          </p:cNvPicPr>
          <p:nvPr/>
        </p:nvPicPr>
        <p:blipFill>
          <a:blip r:embed="rId6"/>
          <a:stretch>
            <a:fillRect/>
          </a:stretch>
        </p:blipFill>
        <p:spPr>
          <a:xfrm>
            <a:off x="6476112" y="4745365"/>
            <a:ext cx="1978062" cy="989031"/>
          </a:xfrm>
          <a:prstGeom prst="rect">
            <a:avLst/>
          </a:prstGeom>
        </p:spPr>
      </p:pic>
    </p:spTree>
    <p:extLst>
      <p:ext uri="{BB962C8B-B14F-4D97-AF65-F5344CB8AC3E}">
        <p14:creationId xmlns:p14="http://schemas.microsoft.com/office/powerpoint/2010/main" val="421725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4180718" y="179929"/>
            <a:ext cx="1806905" cy="584775"/>
          </a:xfrm>
          <a:prstGeom prst="rect">
            <a:avLst/>
          </a:prstGeom>
        </p:spPr>
        <p:txBody>
          <a:bodyPr wrap="none">
            <a:spAutoFit/>
          </a:bodyPr>
          <a:lstStyle/>
          <a:p>
            <a:pPr algn="ctr"/>
            <a:r>
              <a:rPr lang="en-US" altLang="ko-KR" sz="3200" b="1" spc="-300" dirty="0">
                <a:solidFill>
                  <a:schemeClr val="accent5"/>
                </a:solidFill>
                <a:latin typeface="Noto Sans Korean Bold" pitchFamily="34" charset="-127"/>
                <a:ea typeface="Noto Sans Korean Bold" pitchFamily="34" charset="-127"/>
              </a:rPr>
              <a:t>BANKING</a:t>
            </a:r>
            <a:endParaRPr lang="ko-KR" altLang="en-US" sz="3200" b="1" spc="-300" dirty="0">
              <a:solidFill>
                <a:schemeClr val="accent5"/>
              </a:solidFill>
              <a:latin typeface="Noto Sans Korean Bold" pitchFamily="34" charset="-127"/>
              <a:ea typeface="Noto Sans Korean Bold" pitchFamily="34" charset="-127"/>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56719" y="3419236"/>
            <a:ext cx="1202913"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그룹 30"/>
          <p:cNvGrpSpPr/>
          <p:nvPr/>
        </p:nvGrpSpPr>
        <p:grpSpPr>
          <a:xfrm>
            <a:off x="-52072" y="1351801"/>
            <a:ext cx="1382110" cy="2344434"/>
            <a:chOff x="7258" y="2276872"/>
            <a:chExt cx="1382110" cy="2344434"/>
          </a:xfrm>
        </p:grpSpPr>
        <p:sp>
          <p:nvSpPr>
            <p:cNvPr id="24" name="직사각형 23"/>
            <p:cNvSpPr/>
            <p:nvPr/>
          </p:nvSpPr>
          <p:spPr>
            <a:xfrm>
              <a:off x="17005" y="2972948"/>
              <a:ext cx="1372363"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28" name="직사각형 27"/>
            <p:cNvSpPr/>
            <p:nvPr/>
          </p:nvSpPr>
          <p:spPr>
            <a:xfrm>
              <a:off x="63255" y="2276872"/>
              <a:ext cx="1186608"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dirty="0">
                <a:solidFill>
                  <a:schemeClr val="bg1">
                    <a:lumMod val="85000"/>
                  </a:schemeClr>
                </a:solidFill>
                <a:latin typeface="Noto Sans Korean Bold" pitchFamily="34" charset="-127"/>
                <a:ea typeface="Noto Sans Korean Bold" pitchFamily="34" charset="-127"/>
              </a:endParaRPr>
            </a:p>
          </p:txBody>
        </p:sp>
        <p:sp>
          <p:nvSpPr>
            <p:cNvPr id="29" name="직사각형 28"/>
            <p:cNvSpPr/>
            <p:nvPr/>
          </p:nvSpPr>
          <p:spPr>
            <a:xfrm>
              <a:off x="60764" y="3669024"/>
              <a:ext cx="1215910" cy="276999"/>
            </a:xfrm>
            <a:prstGeom prst="rect">
              <a:avLst/>
            </a:prstGeom>
          </p:spPr>
          <p:txBody>
            <a:bodyPr wrap="none">
              <a:spAutoFit/>
            </a:bodyPr>
            <a:lstStyle/>
            <a:p>
              <a:pPr algn="ctr"/>
              <a:r>
                <a:rPr lang="en-US" altLang="ko-KR" sz="1200" b="1" dirty="0">
                  <a:solidFill>
                    <a:srgbClr val="D9D9D9"/>
                  </a:solidFill>
                  <a:latin typeface="Noto Sans Korean Bold" pitchFamily="34" charset="-127"/>
                  <a:ea typeface="Noto Sans Korean Bold" pitchFamily="34" charset="-127"/>
                </a:rPr>
                <a:t>TECHNOLOGY</a:t>
              </a:r>
              <a:endParaRPr lang="ko-KR" altLang="en-US" sz="1200" b="1" dirty="0">
                <a:solidFill>
                  <a:srgbClr val="D9D9D9"/>
                </a:solidFill>
                <a:latin typeface="Noto Sans Korean Bold" pitchFamily="34" charset="-127"/>
                <a:ea typeface="Noto Sans Korean Bold" pitchFamily="34" charset="-127"/>
              </a:endParaRPr>
            </a:p>
          </p:txBody>
        </p:sp>
        <p:sp>
          <p:nvSpPr>
            <p:cNvPr id="30" name="직사각형 29"/>
            <p:cNvSpPr/>
            <p:nvPr/>
          </p:nvSpPr>
          <p:spPr>
            <a:xfrm>
              <a:off x="7258" y="4344307"/>
              <a:ext cx="1382110" cy="276999"/>
            </a:xfrm>
            <a:prstGeom prst="rect">
              <a:avLst/>
            </a:prstGeom>
          </p:spPr>
          <p:txBody>
            <a:bodyPr wrap="square">
              <a:spAutoFit/>
            </a:bodyPr>
            <a:lstStyle/>
            <a:p>
              <a:pPr algn="ctr"/>
              <a:r>
                <a:rPr lang="en-US" altLang="ko-KR" sz="1150" b="1" dirty="0">
                  <a:solidFill>
                    <a:srgbClr val="7E6BC9"/>
                  </a:solidFill>
                  <a:latin typeface="Noto Sans Korean Bold" pitchFamily="34" charset="-127"/>
                  <a:ea typeface="Noto Sans Korean Bold" pitchFamily="34" charset="-127"/>
                </a:rPr>
                <a:t>SCREEN DESIGN</a:t>
              </a:r>
              <a:endParaRPr lang="ko-KR" altLang="en-US" sz="1150" b="1" dirty="0">
                <a:solidFill>
                  <a:srgbClr val="7E6BC9"/>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3611A8A4-19DB-4A9F-8269-6FFB9FDAA0B4}"/>
              </a:ext>
            </a:extLst>
          </p:cNvPr>
          <p:cNvGrpSpPr/>
          <p:nvPr/>
        </p:nvGrpSpPr>
        <p:grpSpPr>
          <a:xfrm>
            <a:off x="1362100" y="1376464"/>
            <a:ext cx="2416527" cy="4888179"/>
            <a:chOff x="1615816" y="1389512"/>
            <a:chExt cx="2232684" cy="4569042"/>
          </a:xfrm>
        </p:grpSpPr>
        <p:grpSp>
          <p:nvGrpSpPr>
            <p:cNvPr id="4" name="그룹 3">
              <a:extLst>
                <a:ext uri="{FF2B5EF4-FFF2-40B4-BE49-F238E27FC236}">
                  <a16:creationId xmlns:a16="http://schemas.microsoft.com/office/drawing/2014/main" id="{28AEF4B9-0168-4B39-BBF4-45FF04F44FAD}"/>
                </a:ext>
              </a:extLst>
            </p:cNvPr>
            <p:cNvGrpSpPr/>
            <p:nvPr/>
          </p:nvGrpSpPr>
          <p:grpSpPr>
            <a:xfrm>
              <a:off x="1615816" y="1389512"/>
              <a:ext cx="2232684" cy="4569042"/>
              <a:chOff x="1948034" y="1072778"/>
              <a:chExt cx="2633166" cy="5178821"/>
            </a:xfrm>
          </p:grpSpPr>
          <p:grpSp>
            <p:nvGrpSpPr>
              <p:cNvPr id="3" name="그룹 2">
                <a:extLst>
                  <a:ext uri="{FF2B5EF4-FFF2-40B4-BE49-F238E27FC236}">
                    <a16:creationId xmlns:a16="http://schemas.microsoft.com/office/drawing/2014/main" id="{87DF8688-6A5D-40FC-8731-1B48F6C8345E}"/>
                  </a:ext>
                </a:extLst>
              </p:cNvPr>
              <p:cNvGrpSpPr/>
              <p:nvPr/>
            </p:nvGrpSpPr>
            <p:grpSpPr>
              <a:xfrm>
                <a:off x="1948034" y="1072778"/>
                <a:ext cx="2633166" cy="5178821"/>
                <a:chOff x="1948034" y="1072778"/>
                <a:chExt cx="2633166" cy="5178821"/>
              </a:xfrm>
            </p:grpSpPr>
            <p:sp>
              <p:nvSpPr>
                <p:cNvPr id="40" name="모서리가 둥근 직사각형 1">
                  <a:extLst>
                    <a:ext uri="{FF2B5EF4-FFF2-40B4-BE49-F238E27FC236}">
                      <a16:creationId xmlns:a16="http://schemas.microsoft.com/office/drawing/2014/main" id="{BDA3EBE6-42D9-405E-A88F-4713E2A63027}"/>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600874E-6BE5-49CA-9EC9-EDF3B02CB5D5}"/>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67593E1-4240-414D-9ADA-C7D25B415DF1}"/>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55" name="모서리가 둥근 직사각형 27">
                  <a:extLst>
                    <a:ext uri="{FF2B5EF4-FFF2-40B4-BE49-F238E27FC236}">
                      <a16:creationId xmlns:a16="http://schemas.microsoft.com/office/drawing/2014/main" id="{EA67F993-5548-49A6-B84D-B436349E2DAF}"/>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33">
                  <a:extLst>
                    <a:ext uri="{FF2B5EF4-FFF2-40B4-BE49-F238E27FC236}">
                      <a16:creationId xmlns:a16="http://schemas.microsoft.com/office/drawing/2014/main" id="{876347FA-9981-4173-AC2C-D2D00FF3549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59" name="그림 58">
                <a:extLst>
                  <a:ext uri="{FF2B5EF4-FFF2-40B4-BE49-F238E27FC236}">
                    <a16:creationId xmlns:a16="http://schemas.microsoft.com/office/drawing/2014/main" id="{C2BB2F3C-CF69-4317-AA92-AEBA6E35C01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2084661" y="1382427"/>
                <a:ext cx="2376273" cy="4302733"/>
              </a:xfrm>
              <a:prstGeom prst="rect">
                <a:avLst/>
              </a:prstGeom>
              <a:noFill/>
              <a:ln>
                <a:noFill/>
              </a:ln>
            </p:spPr>
          </p:pic>
        </p:grpSp>
        <p:sp>
          <p:nvSpPr>
            <p:cNvPr id="50" name="타원 49">
              <a:extLst>
                <a:ext uri="{FF2B5EF4-FFF2-40B4-BE49-F238E27FC236}">
                  <a16:creationId xmlns:a16="http://schemas.microsoft.com/office/drawing/2014/main" id="{7FCEED5A-DEB1-443B-8BA8-889DD2CAA964}"/>
                </a:ext>
              </a:extLst>
            </p:cNvPr>
            <p:cNvSpPr/>
            <p:nvPr/>
          </p:nvSpPr>
          <p:spPr>
            <a:xfrm>
              <a:off x="2165111" y="3601976"/>
              <a:ext cx="188517" cy="188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01</a:t>
              </a:r>
              <a:endParaRPr lang="ko-KR" altLang="en-US" sz="900" b="1" dirty="0"/>
            </a:p>
          </p:txBody>
        </p:sp>
      </p:grpSp>
      <p:sp>
        <p:nvSpPr>
          <p:cNvPr id="58" name="제목 1">
            <a:extLst>
              <a:ext uri="{FF2B5EF4-FFF2-40B4-BE49-F238E27FC236}">
                <a16:creationId xmlns:a16="http://schemas.microsoft.com/office/drawing/2014/main" id="{6379CEA0-7734-4C82-BAE8-EC887CF87E56}"/>
              </a:ext>
            </a:extLst>
          </p:cNvPr>
          <p:cNvSpPr txBox="1">
            <a:spLocks/>
          </p:cNvSpPr>
          <p:nvPr/>
        </p:nvSpPr>
        <p:spPr>
          <a:xfrm>
            <a:off x="7236541" y="366353"/>
            <a:ext cx="1757703" cy="470570"/>
          </a:xfrm>
          <a:prstGeom prst="rect">
            <a:avLst/>
          </a:prstGeom>
        </p:spPr>
        <p:txBody>
          <a:bodyPr vert="horz" wrap="none"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lgn="r"/>
            <a:r>
              <a:rPr lang="en-US" altLang="ko-KR" sz="1400" dirty="0">
                <a:solidFill>
                  <a:schemeClr val="tx1">
                    <a:lumMod val="50000"/>
                    <a:lumOff val="50000"/>
                  </a:schemeClr>
                </a:solidFill>
              </a:rPr>
              <a:t>&lt; </a:t>
            </a:r>
            <a:r>
              <a:rPr lang="en-US" altLang="ko-KR" sz="1400" dirty="0">
                <a:solidFill>
                  <a:schemeClr val="tx1">
                    <a:lumMod val="50000"/>
                    <a:lumOff val="50000"/>
                  </a:schemeClr>
                </a:solidFill>
                <a:ea typeface="Noto Sans Korean Bold"/>
              </a:rPr>
              <a:t>Screen ID : Main &amp; Agreement </a:t>
            </a:r>
            <a:r>
              <a:rPr lang="en-US" altLang="ko-KR" sz="1400" dirty="0">
                <a:solidFill>
                  <a:schemeClr val="tx1">
                    <a:lumMod val="50000"/>
                    <a:lumOff val="50000"/>
                  </a:schemeClr>
                </a:solidFill>
              </a:rPr>
              <a:t>&gt;</a:t>
            </a:r>
            <a:endParaRPr lang="ko-KR" altLang="en-US" sz="1400" dirty="0">
              <a:solidFill>
                <a:schemeClr val="tx1">
                  <a:lumMod val="50000"/>
                  <a:lumOff val="50000"/>
                </a:schemeClr>
              </a:solidFill>
            </a:endParaRPr>
          </a:p>
        </p:txBody>
      </p:sp>
      <p:grpSp>
        <p:nvGrpSpPr>
          <p:cNvPr id="8" name="그룹 7">
            <a:extLst>
              <a:ext uri="{FF2B5EF4-FFF2-40B4-BE49-F238E27FC236}">
                <a16:creationId xmlns:a16="http://schemas.microsoft.com/office/drawing/2014/main" id="{85E12F6E-6AE8-4372-8F84-90247F971766}"/>
              </a:ext>
            </a:extLst>
          </p:cNvPr>
          <p:cNvGrpSpPr/>
          <p:nvPr/>
        </p:nvGrpSpPr>
        <p:grpSpPr>
          <a:xfrm>
            <a:off x="3851920" y="1389512"/>
            <a:ext cx="2421395" cy="4862087"/>
            <a:chOff x="4005559" y="1392160"/>
            <a:chExt cx="2232684" cy="4569042"/>
          </a:xfrm>
        </p:grpSpPr>
        <p:grpSp>
          <p:nvGrpSpPr>
            <p:cNvPr id="69" name="그룹 68">
              <a:extLst>
                <a:ext uri="{FF2B5EF4-FFF2-40B4-BE49-F238E27FC236}">
                  <a16:creationId xmlns:a16="http://schemas.microsoft.com/office/drawing/2014/main" id="{FB98A5C9-CB1F-48F5-B2DE-46E868A6B720}"/>
                </a:ext>
              </a:extLst>
            </p:cNvPr>
            <p:cNvGrpSpPr/>
            <p:nvPr/>
          </p:nvGrpSpPr>
          <p:grpSpPr>
            <a:xfrm>
              <a:off x="4005559" y="1392160"/>
              <a:ext cx="2232684" cy="4569042"/>
              <a:chOff x="1948034" y="1072778"/>
              <a:chExt cx="2633166" cy="5178821"/>
            </a:xfrm>
          </p:grpSpPr>
          <p:sp>
            <p:nvSpPr>
              <p:cNvPr id="71" name="모서리가 둥근 직사각형 1">
                <a:extLst>
                  <a:ext uri="{FF2B5EF4-FFF2-40B4-BE49-F238E27FC236}">
                    <a16:creationId xmlns:a16="http://schemas.microsoft.com/office/drawing/2014/main" id="{122A7ADA-93E2-43B8-9608-3D35409A68C1}"/>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C66741A2-D504-4943-8539-7801E6F0DD58}"/>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2CB6E026-0960-43E6-A730-64EDA4DAEF7E}"/>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74" name="모서리가 둥근 직사각형 27">
                <a:extLst>
                  <a:ext uri="{FF2B5EF4-FFF2-40B4-BE49-F238E27FC236}">
                    <a16:creationId xmlns:a16="http://schemas.microsoft.com/office/drawing/2014/main" id="{D1D50227-2E81-4EA8-947F-BCBA6945D8A4}"/>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33">
                <a:extLst>
                  <a:ext uri="{FF2B5EF4-FFF2-40B4-BE49-F238E27FC236}">
                    <a16:creationId xmlns:a16="http://schemas.microsoft.com/office/drawing/2014/main" id="{52DC0C6E-5173-4BDA-8E77-DF2846B369B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76" name="그림 75">
              <a:extLst>
                <a:ext uri="{FF2B5EF4-FFF2-40B4-BE49-F238E27FC236}">
                  <a16:creationId xmlns:a16="http://schemas.microsoft.com/office/drawing/2014/main" id="{38FDBFD6-23CC-4970-9875-5DBD5BF26A5C}"/>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4098666" y="1662700"/>
              <a:ext cx="2030663" cy="3803139"/>
            </a:xfrm>
            <a:prstGeom prst="rect">
              <a:avLst/>
            </a:prstGeom>
            <a:noFill/>
            <a:ln>
              <a:noFill/>
            </a:ln>
          </p:spPr>
        </p:pic>
        <p:sp>
          <p:nvSpPr>
            <p:cNvPr id="77" name="타원 76">
              <a:extLst>
                <a:ext uri="{FF2B5EF4-FFF2-40B4-BE49-F238E27FC236}">
                  <a16:creationId xmlns:a16="http://schemas.microsoft.com/office/drawing/2014/main" id="{DA266D0D-43E3-44A3-B545-44BF36C25AD5}"/>
                </a:ext>
              </a:extLst>
            </p:cNvPr>
            <p:cNvSpPr/>
            <p:nvPr/>
          </p:nvSpPr>
          <p:spPr>
            <a:xfrm>
              <a:off x="4720556" y="4509918"/>
              <a:ext cx="188517" cy="188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02</a:t>
              </a:r>
              <a:endParaRPr lang="ko-KR" altLang="en-US" sz="900" b="1" dirty="0"/>
            </a:p>
          </p:txBody>
        </p:sp>
      </p:grpSp>
      <p:graphicFrame>
        <p:nvGraphicFramePr>
          <p:cNvPr id="78" name="표 77">
            <a:extLst>
              <a:ext uri="{FF2B5EF4-FFF2-40B4-BE49-F238E27FC236}">
                <a16:creationId xmlns:a16="http://schemas.microsoft.com/office/drawing/2014/main" id="{EE6542F5-50D4-459C-9F15-EE5824E80687}"/>
              </a:ext>
            </a:extLst>
          </p:cNvPr>
          <p:cNvGraphicFramePr>
            <a:graphicFrameLocks noGrp="1"/>
          </p:cNvGraphicFramePr>
          <p:nvPr>
            <p:extLst>
              <p:ext uri="{D42A27DB-BD31-4B8C-83A1-F6EECF244321}">
                <p14:modId xmlns:p14="http://schemas.microsoft.com/office/powerpoint/2010/main" val="717929541"/>
              </p:ext>
            </p:extLst>
          </p:nvPr>
        </p:nvGraphicFramePr>
        <p:xfrm>
          <a:off x="6372200" y="1551984"/>
          <a:ext cx="2592288" cy="4663440"/>
        </p:xfrm>
        <a:graphic>
          <a:graphicData uri="http://schemas.openxmlformats.org/drawingml/2006/table">
            <a:tbl>
              <a:tblPr firstRow="1" bandRow="1">
                <a:tableStyleId>{5C22544A-7EE6-4342-B048-85BDC9FD1C3A}</a:tableStyleId>
              </a:tblPr>
              <a:tblGrid>
                <a:gridCol w="474300">
                  <a:extLst>
                    <a:ext uri="{9D8B030D-6E8A-4147-A177-3AD203B41FA5}">
                      <a16:colId xmlns:a16="http://schemas.microsoft.com/office/drawing/2014/main" val="20000"/>
                    </a:ext>
                  </a:extLst>
                </a:gridCol>
                <a:gridCol w="2117988">
                  <a:extLst>
                    <a:ext uri="{9D8B030D-6E8A-4147-A177-3AD203B41FA5}">
                      <a16:colId xmlns:a16="http://schemas.microsoft.com/office/drawing/2014/main" val="20001"/>
                    </a:ext>
                  </a:extLst>
                </a:gridCol>
              </a:tblGrid>
              <a:tr h="0">
                <a:tc>
                  <a:txBody>
                    <a:bodyPr/>
                    <a:lstStyle/>
                    <a:p>
                      <a:pPr algn="ctr" latinLnBrk="1"/>
                      <a:r>
                        <a:rPr lang="en-US" altLang="ko-KR" sz="1500" dirty="0">
                          <a:latin typeface="Noto Sans Korean Regular" pitchFamily="34" charset="-127"/>
                          <a:ea typeface="Noto Sans Korean Regular" pitchFamily="34" charset="-127"/>
                        </a:rPr>
                        <a:t>NO</a:t>
                      </a:r>
                      <a:endParaRPr lang="ko-KR" altLang="en-US" sz="1500" dirty="0">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tcPr>
                </a:tc>
                <a:tc>
                  <a:txBody>
                    <a:bodyPr/>
                    <a:lstStyle/>
                    <a:p>
                      <a:pPr algn="ctr" latinLnBrk="1"/>
                      <a:r>
                        <a:rPr lang="en-US" altLang="ko-KR" sz="1800" dirty="0">
                          <a:latin typeface="Noto Sans Korean Regular" pitchFamily="34" charset="-127"/>
                          <a:ea typeface="Noto Sans Korean Regular" pitchFamily="34" charset="-127"/>
                        </a:rPr>
                        <a:t>Description</a:t>
                      </a:r>
                      <a:endParaRPr lang="ko-KR" altLang="en-US" sz="1800" dirty="0">
                        <a:latin typeface="Noto Sans Korean Regular" pitchFamily="34" charset="-127"/>
                        <a:ea typeface="Noto Sans Korean Regular" pitchFamily="34" charset="-127"/>
                      </a:endParaRPr>
                    </a:p>
                  </a:txBody>
                  <a:tcPr marL="45720" marR="45720">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10000"/>
                  </a:ext>
                </a:extLst>
              </a:tr>
              <a:tr h="1050735">
                <a:tc>
                  <a:txBody>
                    <a:bodyPr/>
                    <a:lstStyle/>
                    <a:p>
                      <a:pPr algn="ctr" latinLnBrk="1"/>
                      <a:r>
                        <a:rPr lang="en-US" altLang="ko-KR" sz="1500" dirty="0">
                          <a:solidFill>
                            <a:schemeClr val="tx1">
                              <a:lumMod val="65000"/>
                              <a:lumOff val="35000"/>
                            </a:schemeClr>
                          </a:solidFill>
                          <a:latin typeface="Noto Sans Korean Regular" pitchFamily="34" charset="-127"/>
                          <a:ea typeface="Noto Sans Korean Regular" pitchFamily="34" charset="-127"/>
                        </a:rPr>
                        <a:t>01</a:t>
                      </a:r>
                      <a:endParaRPr lang="ko-KR" altLang="en-US" sz="15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Regular" pitchFamily="34" charset="-127"/>
                        </a:rPr>
                        <a:t>If the users select one of the menus, they must go to the Agreement Page. </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1"/>
                  </a:ext>
                </a:extLst>
              </a:tr>
              <a:tr h="1050735">
                <a:tc>
                  <a:txBody>
                    <a:bodyPr/>
                    <a:lstStyle/>
                    <a:p>
                      <a:pPr algn="ctr" latinLnBrk="1"/>
                      <a:r>
                        <a:rPr lang="en-US" altLang="ko-KR" sz="1500" dirty="0">
                          <a:solidFill>
                            <a:schemeClr val="tx1">
                              <a:lumMod val="65000"/>
                              <a:lumOff val="35000"/>
                            </a:schemeClr>
                          </a:solidFill>
                          <a:latin typeface="Noto Sans Korean Regular" pitchFamily="34" charset="-127"/>
                          <a:ea typeface="Noto Sans Korean Regular" pitchFamily="34" charset="-127"/>
                        </a:rPr>
                        <a:t>02</a:t>
                      </a:r>
                      <a:endParaRPr lang="ko-KR" altLang="en-US" sz="15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Bold"/>
                        </a:rPr>
                        <a:t>The users should press Start in the Agreement page to start the game.</a:t>
                      </a:r>
                    </a:p>
                    <a:p>
                      <a:pPr latinLnBrk="1"/>
                      <a:endParaRPr lang="en-US" altLang="ko-KR" sz="1800" dirty="0">
                        <a:solidFill>
                          <a:schemeClr val="tx1">
                            <a:lumMod val="65000"/>
                            <a:lumOff val="35000"/>
                          </a:schemeClr>
                        </a:solidFill>
                        <a:latin typeface="Noto Sans Korean Regular" pitchFamily="34" charset="-127"/>
                        <a:ea typeface="Noto Sans Korean Bold"/>
                      </a:endParaRPr>
                    </a:p>
                    <a:p>
                      <a:pPr latinLnBrk="1"/>
                      <a:r>
                        <a:rPr lang="en-US" altLang="ko-KR" sz="1800" dirty="0">
                          <a:solidFill>
                            <a:srgbClr val="FF0000"/>
                          </a:solidFill>
                          <a:latin typeface="Noto Sans Korean Regular" pitchFamily="34" charset="-127"/>
                          <a:ea typeface="Noto Sans Korean Bold"/>
                        </a:rPr>
                        <a:t>(Users must check the agreement button before press the start button)</a:t>
                      </a:r>
                      <a:endParaRPr lang="ko-KR" altLang="en-US" sz="1800" dirty="0">
                        <a:solidFill>
                          <a:srgbClr val="FF0000"/>
                        </a:solidFill>
                        <a:latin typeface="Noto Sans Korean Regular" pitchFamily="34" charset="-127"/>
                        <a:ea typeface="Noto Sans Korean Bold"/>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2"/>
                  </a:ext>
                </a:extLst>
              </a:tr>
            </a:tbl>
          </a:graphicData>
        </a:graphic>
      </p:graphicFrame>
      <p:sp>
        <p:nvSpPr>
          <p:cNvPr id="79" name="직사각형 78">
            <a:extLst>
              <a:ext uri="{FF2B5EF4-FFF2-40B4-BE49-F238E27FC236}">
                <a16:creationId xmlns:a16="http://schemas.microsoft.com/office/drawing/2014/main" id="{FFB9EA3B-8F04-46CA-BC09-7EAB27B67572}"/>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spTree>
    <p:extLst>
      <p:ext uri="{BB962C8B-B14F-4D97-AF65-F5344CB8AC3E}">
        <p14:creationId xmlns:p14="http://schemas.microsoft.com/office/powerpoint/2010/main" val="3908748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4180718" y="179929"/>
            <a:ext cx="1806905" cy="584775"/>
          </a:xfrm>
          <a:prstGeom prst="rect">
            <a:avLst/>
          </a:prstGeom>
        </p:spPr>
        <p:txBody>
          <a:bodyPr wrap="none">
            <a:spAutoFit/>
          </a:bodyPr>
          <a:lstStyle/>
          <a:p>
            <a:pPr algn="ctr"/>
            <a:r>
              <a:rPr lang="en-US" altLang="ko-KR" sz="3200" b="1" spc="-300" dirty="0">
                <a:solidFill>
                  <a:schemeClr val="accent5"/>
                </a:solidFill>
                <a:latin typeface="Noto Sans Korean Bold" pitchFamily="34" charset="-127"/>
                <a:ea typeface="Noto Sans Korean Bold" pitchFamily="34" charset="-127"/>
              </a:rPr>
              <a:t>BANKING</a:t>
            </a:r>
            <a:endParaRPr lang="ko-KR" altLang="en-US" sz="3200" b="1" spc="-300" dirty="0">
              <a:solidFill>
                <a:schemeClr val="accent5"/>
              </a:solidFill>
              <a:latin typeface="Noto Sans Korean Bold" pitchFamily="34" charset="-127"/>
              <a:ea typeface="Noto Sans Korean Bold" pitchFamily="34" charset="-127"/>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56719" y="3419236"/>
            <a:ext cx="1202913"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그룹 30"/>
          <p:cNvGrpSpPr/>
          <p:nvPr/>
        </p:nvGrpSpPr>
        <p:grpSpPr>
          <a:xfrm>
            <a:off x="-52072" y="1351801"/>
            <a:ext cx="1382110" cy="2344434"/>
            <a:chOff x="7258" y="2276872"/>
            <a:chExt cx="1382110" cy="2344434"/>
          </a:xfrm>
        </p:grpSpPr>
        <p:sp>
          <p:nvSpPr>
            <p:cNvPr id="24" name="직사각형 23"/>
            <p:cNvSpPr/>
            <p:nvPr/>
          </p:nvSpPr>
          <p:spPr>
            <a:xfrm>
              <a:off x="17005" y="2972948"/>
              <a:ext cx="1372363"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28" name="직사각형 27"/>
            <p:cNvSpPr/>
            <p:nvPr/>
          </p:nvSpPr>
          <p:spPr>
            <a:xfrm>
              <a:off x="63255" y="2276872"/>
              <a:ext cx="1186608"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dirty="0">
                <a:solidFill>
                  <a:schemeClr val="bg1">
                    <a:lumMod val="85000"/>
                  </a:schemeClr>
                </a:solidFill>
                <a:latin typeface="Noto Sans Korean Bold" pitchFamily="34" charset="-127"/>
                <a:ea typeface="Noto Sans Korean Bold" pitchFamily="34" charset="-127"/>
              </a:endParaRPr>
            </a:p>
          </p:txBody>
        </p:sp>
        <p:sp>
          <p:nvSpPr>
            <p:cNvPr id="29" name="직사각형 28"/>
            <p:cNvSpPr/>
            <p:nvPr/>
          </p:nvSpPr>
          <p:spPr>
            <a:xfrm>
              <a:off x="60764" y="3669024"/>
              <a:ext cx="1215910" cy="276999"/>
            </a:xfrm>
            <a:prstGeom prst="rect">
              <a:avLst/>
            </a:prstGeom>
          </p:spPr>
          <p:txBody>
            <a:bodyPr wrap="none">
              <a:spAutoFit/>
            </a:bodyPr>
            <a:lstStyle/>
            <a:p>
              <a:pPr algn="ctr"/>
              <a:r>
                <a:rPr lang="en-US" altLang="ko-KR" sz="1200" b="1" dirty="0">
                  <a:solidFill>
                    <a:srgbClr val="D9D9D9"/>
                  </a:solidFill>
                  <a:latin typeface="Noto Sans Korean Bold" pitchFamily="34" charset="-127"/>
                  <a:ea typeface="Noto Sans Korean Bold" pitchFamily="34" charset="-127"/>
                </a:rPr>
                <a:t>TECHNOLOGY</a:t>
              </a:r>
              <a:endParaRPr lang="ko-KR" altLang="en-US" sz="1200" b="1" dirty="0">
                <a:solidFill>
                  <a:srgbClr val="D9D9D9"/>
                </a:solidFill>
                <a:latin typeface="Noto Sans Korean Bold" pitchFamily="34" charset="-127"/>
                <a:ea typeface="Noto Sans Korean Bold" pitchFamily="34" charset="-127"/>
              </a:endParaRPr>
            </a:p>
          </p:txBody>
        </p:sp>
        <p:sp>
          <p:nvSpPr>
            <p:cNvPr id="30" name="직사각형 29"/>
            <p:cNvSpPr/>
            <p:nvPr/>
          </p:nvSpPr>
          <p:spPr>
            <a:xfrm>
              <a:off x="7258" y="4344307"/>
              <a:ext cx="1382110" cy="276999"/>
            </a:xfrm>
            <a:prstGeom prst="rect">
              <a:avLst/>
            </a:prstGeom>
          </p:spPr>
          <p:txBody>
            <a:bodyPr wrap="square">
              <a:spAutoFit/>
            </a:bodyPr>
            <a:lstStyle/>
            <a:p>
              <a:pPr algn="ctr"/>
              <a:r>
                <a:rPr lang="en-US" altLang="ko-KR" sz="1150" b="1" dirty="0">
                  <a:solidFill>
                    <a:srgbClr val="7E6BC9"/>
                  </a:solidFill>
                  <a:latin typeface="Noto Sans Korean Bold" pitchFamily="34" charset="-127"/>
                  <a:ea typeface="Noto Sans Korean Bold" pitchFamily="34" charset="-127"/>
                </a:rPr>
                <a:t>SCREEN DESIGN</a:t>
              </a:r>
              <a:endParaRPr lang="ko-KR" altLang="en-US" sz="1150" b="1" dirty="0">
                <a:solidFill>
                  <a:srgbClr val="7E6BC9"/>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87DF8688-6A5D-40FC-8731-1B48F6C8345E}"/>
              </a:ext>
            </a:extLst>
          </p:cNvPr>
          <p:cNvGrpSpPr/>
          <p:nvPr/>
        </p:nvGrpSpPr>
        <p:grpSpPr>
          <a:xfrm>
            <a:off x="1362100" y="1376465"/>
            <a:ext cx="2416527" cy="4888179"/>
            <a:chOff x="1948034" y="1072778"/>
            <a:chExt cx="2633166" cy="5178821"/>
          </a:xfrm>
        </p:grpSpPr>
        <p:sp>
          <p:nvSpPr>
            <p:cNvPr id="40" name="모서리가 둥근 직사각형 1">
              <a:extLst>
                <a:ext uri="{FF2B5EF4-FFF2-40B4-BE49-F238E27FC236}">
                  <a16:creationId xmlns:a16="http://schemas.microsoft.com/office/drawing/2014/main" id="{BDA3EBE6-42D9-405E-A88F-4713E2A63027}"/>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600874E-6BE5-49CA-9EC9-EDF3B02CB5D5}"/>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67593E1-4240-414D-9ADA-C7D25B415DF1}"/>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55" name="모서리가 둥근 직사각형 27">
              <a:extLst>
                <a:ext uri="{FF2B5EF4-FFF2-40B4-BE49-F238E27FC236}">
                  <a16:creationId xmlns:a16="http://schemas.microsoft.com/office/drawing/2014/main" id="{EA67F993-5548-49A6-B84D-B436349E2DAF}"/>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33">
              <a:extLst>
                <a:ext uri="{FF2B5EF4-FFF2-40B4-BE49-F238E27FC236}">
                  <a16:creationId xmlns:a16="http://schemas.microsoft.com/office/drawing/2014/main" id="{876347FA-9981-4173-AC2C-D2D00FF3549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8" name="제목 1">
            <a:extLst>
              <a:ext uri="{FF2B5EF4-FFF2-40B4-BE49-F238E27FC236}">
                <a16:creationId xmlns:a16="http://schemas.microsoft.com/office/drawing/2014/main" id="{6379CEA0-7734-4C82-BAE8-EC887CF87E56}"/>
              </a:ext>
            </a:extLst>
          </p:cNvPr>
          <p:cNvSpPr txBox="1">
            <a:spLocks/>
          </p:cNvSpPr>
          <p:nvPr/>
        </p:nvSpPr>
        <p:spPr>
          <a:xfrm>
            <a:off x="7236541" y="366353"/>
            <a:ext cx="1757703" cy="470570"/>
          </a:xfrm>
          <a:prstGeom prst="rect">
            <a:avLst/>
          </a:prstGeom>
        </p:spPr>
        <p:txBody>
          <a:bodyPr vert="horz" wrap="none"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lgn="r"/>
            <a:r>
              <a:rPr lang="en-US" altLang="ko-KR" sz="1400" dirty="0">
                <a:solidFill>
                  <a:schemeClr val="tx1">
                    <a:lumMod val="50000"/>
                    <a:lumOff val="50000"/>
                  </a:schemeClr>
                </a:solidFill>
              </a:rPr>
              <a:t>&lt; </a:t>
            </a:r>
            <a:r>
              <a:rPr lang="en-US" altLang="ko-KR" sz="1400" dirty="0">
                <a:solidFill>
                  <a:schemeClr val="tx1">
                    <a:lumMod val="50000"/>
                    <a:lumOff val="50000"/>
                  </a:schemeClr>
                </a:solidFill>
                <a:ea typeface="Noto Sans Korean Bold"/>
              </a:rPr>
              <a:t>Screen ID : Main &amp; Agreement </a:t>
            </a:r>
            <a:r>
              <a:rPr lang="en-US" altLang="ko-KR" sz="1400" dirty="0">
                <a:solidFill>
                  <a:schemeClr val="tx1">
                    <a:lumMod val="50000"/>
                    <a:lumOff val="50000"/>
                  </a:schemeClr>
                </a:solidFill>
              </a:rPr>
              <a:t>&gt;</a:t>
            </a:r>
            <a:endParaRPr lang="ko-KR" altLang="en-US" sz="1400" dirty="0">
              <a:solidFill>
                <a:schemeClr val="tx1">
                  <a:lumMod val="50000"/>
                  <a:lumOff val="50000"/>
                </a:schemeClr>
              </a:solidFill>
            </a:endParaRPr>
          </a:p>
        </p:txBody>
      </p:sp>
      <p:grpSp>
        <p:nvGrpSpPr>
          <p:cNvPr id="69" name="그룹 68">
            <a:extLst>
              <a:ext uri="{FF2B5EF4-FFF2-40B4-BE49-F238E27FC236}">
                <a16:creationId xmlns:a16="http://schemas.microsoft.com/office/drawing/2014/main" id="{FB98A5C9-CB1F-48F5-B2DE-46E868A6B720}"/>
              </a:ext>
            </a:extLst>
          </p:cNvPr>
          <p:cNvGrpSpPr/>
          <p:nvPr/>
        </p:nvGrpSpPr>
        <p:grpSpPr>
          <a:xfrm>
            <a:off x="3878796" y="1389511"/>
            <a:ext cx="2421395" cy="4862087"/>
            <a:chOff x="1948034" y="1072778"/>
            <a:chExt cx="2633166" cy="5178821"/>
          </a:xfrm>
        </p:grpSpPr>
        <p:sp>
          <p:nvSpPr>
            <p:cNvPr id="71" name="모서리가 둥근 직사각형 1">
              <a:extLst>
                <a:ext uri="{FF2B5EF4-FFF2-40B4-BE49-F238E27FC236}">
                  <a16:creationId xmlns:a16="http://schemas.microsoft.com/office/drawing/2014/main" id="{122A7ADA-93E2-43B8-9608-3D35409A68C1}"/>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C66741A2-D504-4943-8539-7801E6F0DD58}"/>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2CB6E026-0960-43E6-A730-64EDA4DAEF7E}"/>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74" name="모서리가 둥근 직사각형 27">
              <a:extLst>
                <a:ext uri="{FF2B5EF4-FFF2-40B4-BE49-F238E27FC236}">
                  <a16:creationId xmlns:a16="http://schemas.microsoft.com/office/drawing/2014/main" id="{D1D50227-2E81-4EA8-947F-BCBA6945D8A4}"/>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33">
              <a:extLst>
                <a:ext uri="{FF2B5EF4-FFF2-40B4-BE49-F238E27FC236}">
                  <a16:creationId xmlns:a16="http://schemas.microsoft.com/office/drawing/2014/main" id="{52DC0C6E-5173-4BDA-8E77-DF2846B369B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78" name="표 77">
            <a:extLst>
              <a:ext uri="{FF2B5EF4-FFF2-40B4-BE49-F238E27FC236}">
                <a16:creationId xmlns:a16="http://schemas.microsoft.com/office/drawing/2014/main" id="{EE6542F5-50D4-459C-9F15-EE5824E80687}"/>
              </a:ext>
            </a:extLst>
          </p:cNvPr>
          <p:cNvGraphicFramePr>
            <a:graphicFrameLocks noGrp="1"/>
          </p:cNvGraphicFramePr>
          <p:nvPr>
            <p:extLst>
              <p:ext uri="{D42A27DB-BD31-4B8C-83A1-F6EECF244321}">
                <p14:modId xmlns:p14="http://schemas.microsoft.com/office/powerpoint/2010/main" val="3609509608"/>
              </p:ext>
            </p:extLst>
          </p:nvPr>
        </p:nvGraphicFramePr>
        <p:xfrm>
          <a:off x="6372200" y="1551984"/>
          <a:ext cx="2592288" cy="3017520"/>
        </p:xfrm>
        <a:graphic>
          <a:graphicData uri="http://schemas.openxmlformats.org/drawingml/2006/table">
            <a:tbl>
              <a:tblPr firstRow="1" bandRow="1">
                <a:tableStyleId>{5C22544A-7EE6-4342-B048-85BDC9FD1C3A}</a:tableStyleId>
              </a:tblPr>
              <a:tblGrid>
                <a:gridCol w="474300">
                  <a:extLst>
                    <a:ext uri="{9D8B030D-6E8A-4147-A177-3AD203B41FA5}">
                      <a16:colId xmlns:a16="http://schemas.microsoft.com/office/drawing/2014/main" val="20000"/>
                    </a:ext>
                  </a:extLst>
                </a:gridCol>
                <a:gridCol w="2117988">
                  <a:extLst>
                    <a:ext uri="{9D8B030D-6E8A-4147-A177-3AD203B41FA5}">
                      <a16:colId xmlns:a16="http://schemas.microsoft.com/office/drawing/2014/main" val="20001"/>
                    </a:ext>
                  </a:extLst>
                </a:gridCol>
              </a:tblGrid>
              <a:tr h="0">
                <a:tc>
                  <a:txBody>
                    <a:bodyPr/>
                    <a:lstStyle/>
                    <a:p>
                      <a:pPr algn="ctr" latinLnBrk="1"/>
                      <a:r>
                        <a:rPr lang="en-US" altLang="ko-KR" sz="1500" dirty="0">
                          <a:latin typeface="Noto Sans Korean Regular" pitchFamily="34" charset="-127"/>
                          <a:ea typeface="Noto Sans Korean Regular" pitchFamily="34" charset="-127"/>
                        </a:rPr>
                        <a:t>NO</a:t>
                      </a:r>
                      <a:endParaRPr lang="ko-KR" altLang="en-US" sz="1500" dirty="0">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tcPr>
                </a:tc>
                <a:tc>
                  <a:txBody>
                    <a:bodyPr/>
                    <a:lstStyle/>
                    <a:p>
                      <a:pPr algn="ctr" latinLnBrk="1"/>
                      <a:r>
                        <a:rPr lang="en-US" altLang="ko-KR" sz="1800" dirty="0">
                          <a:latin typeface="Noto Sans Korean Regular" pitchFamily="34" charset="-127"/>
                          <a:ea typeface="Noto Sans Korean Regular" pitchFamily="34" charset="-127"/>
                        </a:rPr>
                        <a:t>Description</a:t>
                      </a:r>
                      <a:endParaRPr lang="ko-KR" altLang="en-US" sz="1800" dirty="0">
                        <a:latin typeface="Noto Sans Korean Regular" pitchFamily="34" charset="-127"/>
                        <a:ea typeface="Noto Sans Korean Regular" pitchFamily="34" charset="-127"/>
                      </a:endParaRPr>
                    </a:p>
                  </a:txBody>
                  <a:tcPr marL="45720" marR="45720">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10000"/>
                  </a:ext>
                </a:extLst>
              </a:tr>
              <a:tr h="1050735">
                <a:tc>
                  <a:txBody>
                    <a:bodyPr/>
                    <a:lstStyle/>
                    <a:p>
                      <a:pPr algn="ctr" latinLnBrk="1"/>
                      <a:r>
                        <a:rPr lang="en-US" altLang="ko-KR" sz="1500" dirty="0">
                          <a:solidFill>
                            <a:schemeClr val="tx1">
                              <a:lumMod val="65000"/>
                              <a:lumOff val="35000"/>
                            </a:schemeClr>
                          </a:solidFill>
                          <a:latin typeface="Noto Sans Korean Regular" pitchFamily="34" charset="-127"/>
                          <a:ea typeface="Noto Sans Korean Regular" pitchFamily="34" charset="-127"/>
                        </a:rPr>
                        <a:t>01</a:t>
                      </a:r>
                      <a:endParaRPr lang="ko-KR" altLang="en-US" sz="15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marL="0" indent="0" algn="l" latinLnBrk="1"/>
                      <a:r>
                        <a:rPr lang="en-US" altLang="ko-KR" sz="1800" dirty="0">
                          <a:solidFill>
                            <a:schemeClr val="tx1">
                              <a:lumMod val="65000"/>
                              <a:lumOff val="35000"/>
                            </a:schemeClr>
                          </a:solidFill>
                          <a:latin typeface="Noto Sans Korean Regular" pitchFamily="34" charset="-127"/>
                          <a:ea typeface="Noto Sans Korean Regular" pitchFamily="34" charset="-127"/>
                        </a:rPr>
                        <a:t>Value refers to the value of money in Rupees.</a:t>
                      </a:r>
                    </a:p>
                    <a:p>
                      <a:pPr algn="l" latinLnBrk="1"/>
                      <a:endParaRPr lang="en-US" altLang="ko-KR" sz="1800" dirty="0">
                        <a:solidFill>
                          <a:schemeClr val="tx1">
                            <a:lumMod val="65000"/>
                            <a:lumOff val="35000"/>
                          </a:schemeClr>
                        </a:solidFill>
                        <a:latin typeface="Noto Sans Korean Regular" pitchFamily="34" charset="-127"/>
                        <a:ea typeface="Noto Sans Korean Regular" pitchFamily="34" charset="-127"/>
                      </a:endParaRPr>
                    </a:p>
                    <a:p>
                      <a:pPr marL="0" indent="0" algn="l" latinLnBrk="1">
                        <a:buFont typeface="Arial" panose="020B0604020202020204" pitchFamily="34" charset="0"/>
                        <a:buNone/>
                      </a:pPr>
                      <a:endParaRPr lang="en-US" altLang="ko-KR"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1"/>
                  </a:ext>
                </a:extLst>
              </a:tr>
              <a:tr h="1050735">
                <a:tc>
                  <a:txBody>
                    <a:bodyPr/>
                    <a:lstStyle/>
                    <a:p>
                      <a:pPr algn="ctr" latinLnBrk="1"/>
                      <a:r>
                        <a:rPr lang="en-US" altLang="ko-KR" sz="1500" dirty="0">
                          <a:solidFill>
                            <a:schemeClr val="tx1">
                              <a:lumMod val="65000"/>
                              <a:lumOff val="35000"/>
                            </a:schemeClr>
                          </a:solidFill>
                          <a:latin typeface="Noto Sans Korean Regular" pitchFamily="34" charset="-127"/>
                          <a:ea typeface="Noto Sans Korean Regular" pitchFamily="34" charset="-127"/>
                        </a:rPr>
                        <a:t>02</a:t>
                      </a:r>
                      <a:endParaRPr lang="ko-KR" altLang="en-US" sz="15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marL="0" indent="0" algn="l" latinLnBrk="1"/>
                      <a:r>
                        <a:rPr lang="en-US" altLang="ko-KR" sz="1800" dirty="0">
                          <a:solidFill>
                            <a:schemeClr val="tx1">
                              <a:lumMod val="65000"/>
                              <a:lumOff val="35000"/>
                            </a:schemeClr>
                          </a:solidFill>
                          <a:latin typeface="Noto Sans Korean Regular" pitchFamily="34" charset="-127"/>
                          <a:ea typeface="Noto Sans Korean Bold"/>
                        </a:rPr>
                        <a:t>Weighting refers to selecting the user’s own weighting per share. </a:t>
                      </a: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2"/>
                  </a:ext>
                </a:extLst>
              </a:tr>
            </a:tbl>
          </a:graphicData>
        </a:graphic>
      </p:graphicFrame>
      <p:sp>
        <p:nvSpPr>
          <p:cNvPr id="79" name="직사각형 78">
            <a:extLst>
              <a:ext uri="{FF2B5EF4-FFF2-40B4-BE49-F238E27FC236}">
                <a16:creationId xmlns:a16="http://schemas.microsoft.com/office/drawing/2014/main" id="{FFB9EA3B-8F04-46CA-BC09-7EAB27B67572}"/>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pic>
        <p:nvPicPr>
          <p:cNvPr id="42" name="그림 41">
            <a:extLst>
              <a:ext uri="{FF2B5EF4-FFF2-40B4-BE49-F238E27FC236}">
                <a16:creationId xmlns:a16="http://schemas.microsoft.com/office/drawing/2014/main" id="{49C90497-A69C-4AFC-B794-C3E6CE1A8465}"/>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3996910" y="1685514"/>
            <a:ext cx="2185161" cy="4034322"/>
          </a:xfrm>
          <a:prstGeom prst="rect">
            <a:avLst/>
          </a:prstGeom>
          <a:noFill/>
          <a:ln>
            <a:noFill/>
          </a:ln>
        </p:spPr>
      </p:pic>
      <p:pic>
        <p:nvPicPr>
          <p:cNvPr id="43" name="그림 42">
            <a:extLst>
              <a:ext uri="{FF2B5EF4-FFF2-40B4-BE49-F238E27FC236}">
                <a16:creationId xmlns:a16="http://schemas.microsoft.com/office/drawing/2014/main" id="{AB48C717-DFCF-424B-A6FC-1917BCBF2975}"/>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1479974" y="1680222"/>
            <a:ext cx="2180768" cy="4054864"/>
          </a:xfrm>
          <a:prstGeom prst="rect">
            <a:avLst/>
          </a:prstGeom>
          <a:noFill/>
          <a:ln>
            <a:noFill/>
          </a:ln>
        </p:spPr>
      </p:pic>
      <p:sp>
        <p:nvSpPr>
          <p:cNvPr id="44" name="타원 43">
            <a:extLst>
              <a:ext uri="{FF2B5EF4-FFF2-40B4-BE49-F238E27FC236}">
                <a16:creationId xmlns:a16="http://schemas.microsoft.com/office/drawing/2014/main" id="{4705F530-69FF-4B62-848A-C00CDBAF36B2}"/>
              </a:ext>
            </a:extLst>
          </p:cNvPr>
          <p:cNvSpPr/>
          <p:nvPr/>
        </p:nvSpPr>
        <p:spPr>
          <a:xfrm>
            <a:off x="1808592" y="1254108"/>
            <a:ext cx="204040" cy="20168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01</a:t>
            </a:r>
            <a:endParaRPr lang="ko-KR" altLang="en-US" sz="900" b="1" dirty="0"/>
          </a:p>
        </p:txBody>
      </p:sp>
      <p:sp>
        <p:nvSpPr>
          <p:cNvPr id="45" name="타원 44">
            <a:extLst>
              <a:ext uri="{FF2B5EF4-FFF2-40B4-BE49-F238E27FC236}">
                <a16:creationId xmlns:a16="http://schemas.microsoft.com/office/drawing/2014/main" id="{71A8A385-9487-4912-8340-4D49125F1E72}"/>
              </a:ext>
            </a:extLst>
          </p:cNvPr>
          <p:cNvSpPr/>
          <p:nvPr/>
        </p:nvSpPr>
        <p:spPr>
          <a:xfrm>
            <a:off x="4367549" y="1276055"/>
            <a:ext cx="204451" cy="2006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02</a:t>
            </a:r>
            <a:endParaRPr lang="ko-KR" altLang="en-US" sz="900" b="1" dirty="0"/>
          </a:p>
        </p:txBody>
      </p:sp>
    </p:spTree>
    <p:extLst>
      <p:ext uri="{BB962C8B-B14F-4D97-AF65-F5344CB8AC3E}">
        <p14:creationId xmlns:p14="http://schemas.microsoft.com/office/powerpoint/2010/main" val="184537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4180718" y="179929"/>
            <a:ext cx="1806905" cy="584775"/>
          </a:xfrm>
          <a:prstGeom prst="rect">
            <a:avLst/>
          </a:prstGeom>
        </p:spPr>
        <p:txBody>
          <a:bodyPr wrap="none">
            <a:spAutoFit/>
          </a:bodyPr>
          <a:lstStyle/>
          <a:p>
            <a:pPr algn="ctr"/>
            <a:r>
              <a:rPr lang="en-US" altLang="ko-KR" sz="3200" b="1" spc="-300" dirty="0">
                <a:solidFill>
                  <a:schemeClr val="accent5"/>
                </a:solidFill>
                <a:latin typeface="Noto Sans Korean Bold" pitchFamily="34" charset="-127"/>
                <a:ea typeface="Noto Sans Korean Bold" pitchFamily="34" charset="-127"/>
              </a:rPr>
              <a:t>BANKING</a:t>
            </a:r>
            <a:endParaRPr lang="ko-KR" altLang="en-US" sz="3200" b="1" spc="-300" dirty="0">
              <a:solidFill>
                <a:schemeClr val="accent5"/>
              </a:solidFill>
              <a:latin typeface="Noto Sans Korean Bold" pitchFamily="34" charset="-127"/>
              <a:ea typeface="Noto Sans Korean Bold" pitchFamily="34" charset="-127"/>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56719" y="3419236"/>
            <a:ext cx="1202913"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그룹 30"/>
          <p:cNvGrpSpPr/>
          <p:nvPr/>
        </p:nvGrpSpPr>
        <p:grpSpPr>
          <a:xfrm>
            <a:off x="-52072" y="1351801"/>
            <a:ext cx="1382110" cy="2344434"/>
            <a:chOff x="7258" y="2276872"/>
            <a:chExt cx="1382110" cy="2344434"/>
          </a:xfrm>
        </p:grpSpPr>
        <p:sp>
          <p:nvSpPr>
            <p:cNvPr id="24" name="직사각형 23"/>
            <p:cNvSpPr/>
            <p:nvPr/>
          </p:nvSpPr>
          <p:spPr>
            <a:xfrm>
              <a:off x="17005" y="2972948"/>
              <a:ext cx="1372363"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28" name="직사각형 27"/>
            <p:cNvSpPr/>
            <p:nvPr/>
          </p:nvSpPr>
          <p:spPr>
            <a:xfrm>
              <a:off x="63255" y="2276872"/>
              <a:ext cx="1186608"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dirty="0">
                <a:solidFill>
                  <a:schemeClr val="bg1">
                    <a:lumMod val="85000"/>
                  </a:schemeClr>
                </a:solidFill>
                <a:latin typeface="Noto Sans Korean Bold" pitchFamily="34" charset="-127"/>
                <a:ea typeface="Noto Sans Korean Bold" pitchFamily="34" charset="-127"/>
              </a:endParaRPr>
            </a:p>
          </p:txBody>
        </p:sp>
        <p:sp>
          <p:nvSpPr>
            <p:cNvPr id="29" name="직사각형 28"/>
            <p:cNvSpPr/>
            <p:nvPr/>
          </p:nvSpPr>
          <p:spPr>
            <a:xfrm>
              <a:off x="60764" y="3669024"/>
              <a:ext cx="1215910" cy="276999"/>
            </a:xfrm>
            <a:prstGeom prst="rect">
              <a:avLst/>
            </a:prstGeom>
          </p:spPr>
          <p:txBody>
            <a:bodyPr wrap="none">
              <a:spAutoFit/>
            </a:bodyPr>
            <a:lstStyle/>
            <a:p>
              <a:pPr algn="ctr"/>
              <a:r>
                <a:rPr lang="en-US" altLang="ko-KR" sz="1200" b="1" dirty="0">
                  <a:solidFill>
                    <a:srgbClr val="D9D9D9"/>
                  </a:solidFill>
                  <a:latin typeface="Noto Sans Korean Bold" pitchFamily="34" charset="-127"/>
                  <a:ea typeface="Noto Sans Korean Bold" pitchFamily="34" charset="-127"/>
                </a:rPr>
                <a:t>TECHNOLOGY</a:t>
              </a:r>
              <a:endParaRPr lang="ko-KR" altLang="en-US" sz="1200" b="1" dirty="0">
                <a:solidFill>
                  <a:srgbClr val="D9D9D9"/>
                </a:solidFill>
                <a:latin typeface="Noto Sans Korean Bold" pitchFamily="34" charset="-127"/>
                <a:ea typeface="Noto Sans Korean Bold" pitchFamily="34" charset="-127"/>
              </a:endParaRPr>
            </a:p>
          </p:txBody>
        </p:sp>
        <p:sp>
          <p:nvSpPr>
            <p:cNvPr id="30" name="직사각형 29"/>
            <p:cNvSpPr/>
            <p:nvPr/>
          </p:nvSpPr>
          <p:spPr>
            <a:xfrm>
              <a:off x="7258" y="4344307"/>
              <a:ext cx="1382110" cy="276999"/>
            </a:xfrm>
            <a:prstGeom prst="rect">
              <a:avLst/>
            </a:prstGeom>
          </p:spPr>
          <p:txBody>
            <a:bodyPr wrap="square">
              <a:spAutoFit/>
            </a:bodyPr>
            <a:lstStyle/>
            <a:p>
              <a:pPr algn="ctr"/>
              <a:r>
                <a:rPr lang="en-US" altLang="ko-KR" sz="1150" b="1" dirty="0">
                  <a:solidFill>
                    <a:srgbClr val="7E6BC9"/>
                  </a:solidFill>
                  <a:latin typeface="Noto Sans Korean Bold" pitchFamily="34" charset="-127"/>
                  <a:ea typeface="Noto Sans Korean Bold" pitchFamily="34" charset="-127"/>
                </a:rPr>
                <a:t>SCREEN DESIGN</a:t>
              </a:r>
              <a:endParaRPr lang="ko-KR" altLang="en-US" sz="1150" b="1" dirty="0">
                <a:solidFill>
                  <a:srgbClr val="7E6BC9"/>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sp>
        <p:nvSpPr>
          <p:cNvPr id="58" name="제목 1">
            <a:extLst>
              <a:ext uri="{FF2B5EF4-FFF2-40B4-BE49-F238E27FC236}">
                <a16:creationId xmlns:a16="http://schemas.microsoft.com/office/drawing/2014/main" id="{6379CEA0-7734-4C82-BAE8-EC887CF87E56}"/>
              </a:ext>
            </a:extLst>
          </p:cNvPr>
          <p:cNvSpPr txBox="1">
            <a:spLocks/>
          </p:cNvSpPr>
          <p:nvPr/>
        </p:nvSpPr>
        <p:spPr>
          <a:xfrm>
            <a:off x="7236541" y="366353"/>
            <a:ext cx="1757703" cy="470570"/>
          </a:xfrm>
          <a:prstGeom prst="rect">
            <a:avLst/>
          </a:prstGeom>
        </p:spPr>
        <p:txBody>
          <a:bodyPr vert="horz" wrap="none"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lgn="r"/>
            <a:r>
              <a:rPr lang="en-US" altLang="ko-KR" sz="1400" dirty="0">
                <a:solidFill>
                  <a:schemeClr val="tx1">
                    <a:lumMod val="50000"/>
                    <a:lumOff val="50000"/>
                  </a:schemeClr>
                </a:solidFill>
              </a:rPr>
              <a:t>&lt; </a:t>
            </a:r>
            <a:r>
              <a:rPr lang="en-US" altLang="ko-KR" sz="1400" dirty="0">
                <a:solidFill>
                  <a:schemeClr val="tx1">
                    <a:lumMod val="50000"/>
                    <a:lumOff val="50000"/>
                  </a:schemeClr>
                </a:solidFill>
                <a:ea typeface="Noto Sans Korean Bold"/>
              </a:rPr>
              <a:t>Screen ID : Order </a:t>
            </a:r>
            <a:r>
              <a:rPr lang="en-US" altLang="ko-KR" sz="1400" dirty="0">
                <a:solidFill>
                  <a:schemeClr val="tx1">
                    <a:lumMod val="50000"/>
                    <a:lumOff val="50000"/>
                  </a:schemeClr>
                </a:solidFill>
              </a:rPr>
              <a:t>&gt;</a:t>
            </a:r>
            <a:endParaRPr lang="ko-KR" altLang="en-US" sz="1400" dirty="0">
              <a:solidFill>
                <a:schemeClr val="tx1">
                  <a:lumMod val="50000"/>
                  <a:lumOff val="50000"/>
                </a:schemeClr>
              </a:solidFill>
            </a:endParaRPr>
          </a:p>
        </p:txBody>
      </p:sp>
      <p:grpSp>
        <p:nvGrpSpPr>
          <p:cNvPr id="10" name="그룹 9">
            <a:extLst>
              <a:ext uri="{FF2B5EF4-FFF2-40B4-BE49-F238E27FC236}">
                <a16:creationId xmlns:a16="http://schemas.microsoft.com/office/drawing/2014/main" id="{27C143DC-E13F-4D99-926E-75D384E56A63}"/>
              </a:ext>
            </a:extLst>
          </p:cNvPr>
          <p:cNvGrpSpPr/>
          <p:nvPr/>
        </p:nvGrpSpPr>
        <p:grpSpPr>
          <a:xfrm>
            <a:off x="1382110" y="1203088"/>
            <a:ext cx="2607928" cy="5048511"/>
            <a:chOff x="1537202" y="1251766"/>
            <a:chExt cx="2232684" cy="4680695"/>
          </a:xfrm>
        </p:grpSpPr>
        <p:grpSp>
          <p:nvGrpSpPr>
            <p:cNvPr id="6" name="그룹 5">
              <a:extLst>
                <a:ext uri="{FF2B5EF4-FFF2-40B4-BE49-F238E27FC236}">
                  <a16:creationId xmlns:a16="http://schemas.microsoft.com/office/drawing/2014/main" id="{3611A8A4-19DB-4A9F-8269-6FFB9FDAA0B4}"/>
                </a:ext>
              </a:extLst>
            </p:cNvPr>
            <p:cNvGrpSpPr/>
            <p:nvPr/>
          </p:nvGrpSpPr>
          <p:grpSpPr>
            <a:xfrm>
              <a:off x="1537202" y="1251766"/>
              <a:ext cx="2232684" cy="4680695"/>
              <a:chOff x="1615816" y="1277859"/>
              <a:chExt cx="2232684" cy="4680695"/>
            </a:xfrm>
          </p:grpSpPr>
          <p:grpSp>
            <p:nvGrpSpPr>
              <p:cNvPr id="3" name="그룹 2">
                <a:extLst>
                  <a:ext uri="{FF2B5EF4-FFF2-40B4-BE49-F238E27FC236}">
                    <a16:creationId xmlns:a16="http://schemas.microsoft.com/office/drawing/2014/main" id="{87DF8688-6A5D-40FC-8731-1B48F6C8345E}"/>
                  </a:ext>
                </a:extLst>
              </p:cNvPr>
              <p:cNvGrpSpPr/>
              <p:nvPr/>
            </p:nvGrpSpPr>
            <p:grpSpPr>
              <a:xfrm>
                <a:off x="1615816" y="1389512"/>
                <a:ext cx="2232684" cy="4569042"/>
                <a:chOff x="1948034" y="1072779"/>
                <a:chExt cx="2633166" cy="5178821"/>
              </a:xfrm>
            </p:grpSpPr>
            <p:sp>
              <p:nvSpPr>
                <p:cNvPr id="40" name="모서리가 둥근 직사각형 1">
                  <a:extLst>
                    <a:ext uri="{FF2B5EF4-FFF2-40B4-BE49-F238E27FC236}">
                      <a16:creationId xmlns:a16="http://schemas.microsoft.com/office/drawing/2014/main" id="{BDA3EBE6-42D9-405E-A88F-4713E2A63027}"/>
                    </a:ext>
                  </a:extLst>
                </p:cNvPr>
                <p:cNvSpPr/>
                <p:nvPr/>
              </p:nvSpPr>
              <p:spPr>
                <a:xfrm>
                  <a:off x="1948034" y="1072779"/>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4600874E-6BE5-49CA-9EC9-EDF3B02CB5D5}"/>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67593E1-4240-414D-9ADA-C7D25B415DF1}"/>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55" name="모서리가 둥근 직사각형 27">
                  <a:extLst>
                    <a:ext uri="{FF2B5EF4-FFF2-40B4-BE49-F238E27FC236}">
                      <a16:creationId xmlns:a16="http://schemas.microsoft.com/office/drawing/2014/main" id="{EA67F993-5548-49A6-B84D-B436349E2DAF}"/>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33">
                  <a:extLst>
                    <a:ext uri="{FF2B5EF4-FFF2-40B4-BE49-F238E27FC236}">
                      <a16:creationId xmlns:a16="http://schemas.microsoft.com/office/drawing/2014/main" id="{876347FA-9981-4173-AC2C-D2D00FF3549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0" name="타원 49">
                <a:extLst>
                  <a:ext uri="{FF2B5EF4-FFF2-40B4-BE49-F238E27FC236}">
                    <a16:creationId xmlns:a16="http://schemas.microsoft.com/office/drawing/2014/main" id="{7FCEED5A-DEB1-443B-8BA8-889DD2CAA964}"/>
                  </a:ext>
                </a:extLst>
              </p:cNvPr>
              <p:cNvSpPr/>
              <p:nvPr/>
            </p:nvSpPr>
            <p:spPr>
              <a:xfrm>
                <a:off x="1789181" y="1277859"/>
                <a:ext cx="188517" cy="188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01</a:t>
                </a:r>
                <a:endParaRPr lang="ko-KR" altLang="en-US" sz="900" b="1" dirty="0"/>
              </a:p>
            </p:txBody>
          </p:sp>
        </p:grpSp>
        <p:pic>
          <p:nvPicPr>
            <p:cNvPr id="38" name="그림 37">
              <a:extLst>
                <a:ext uri="{FF2B5EF4-FFF2-40B4-BE49-F238E27FC236}">
                  <a16:creationId xmlns:a16="http://schemas.microsoft.com/office/drawing/2014/main" id="{A5463B77-B956-4D8A-8995-B55A3C45EF36}"/>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650109" y="1644234"/>
              <a:ext cx="2010864" cy="3782506"/>
            </a:xfrm>
            <a:prstGeom prst="rect">
              <a:avLst/>
            </a:prstGeom>
            <a:noFill/>
            <a:ln>
              <a:noFill/>
            </a:ln>
          </p:spPr>
        </p:pic>
      </p:grpSp>
      <p:grpSp>
        <p:nvGrpSpPr>
          <p:cNvPr id="4" name="그룹 3">
            <a:extLst>
              <a:ext uri="{FF2B5EF4-FFF2-40B4-BE49-F238E27FC236}">
                <a16:creationId xmlns:a16="http://schemas.microsoft.com/office/drawing/2014/main" id="{F4DB5E68-1888-42F9-B266-10551C384AD6}"/>
              </a:ext>
            </a:extLst>
          </p:cNvPr>
          <p:cNvGrpSpPr/>
          <p:nvPr/>
        </p:nvGrpSpPr>
        <p:grpSpPr>
          <a:xfrm>
            <a:off x="4089579" y="1869557"/>
            <a:ext cx="2101014" cy="4079741"/>
            <a:chOff x="3878798" y="1389512"/>
            <a:chExt cx="2232684" cy="4569042"/>
          </a:xfrm>
        </p:grpSpPr>
        <p:grpSp>
          <p:nvGrpSpPr>
            <p:cNvPr id="69" name="그룹 68">
              <a:extLst>
                <a:ext uri="{FF2B5EF4-FFF2-40B4-BE49-F238E27FC236}">
                  <a16:creationId xmlns:a16="http://schemas.microsoft.com/office/drawing/2014/main" id="{FB98A5C9-CB1F-48F5-B2DE-46E868A6B720}"/>
                </a:ext>
              </a:extLst>
            </p:cNvPr>
            <p:cNvGrpSpPr/>
            <p:nvPr/>
          </p:nvGrpSpPr>
          <p:grpSpPr>
            <a:xfrm>
              <a:off x="3878798" y="1389512"/>
              <a:ext cx="2232684" cy="4569042"/>
              <a:chOff x="1948036" y="1072777"/>
              <a:chExt cx="2633166" cy="5178821"/>
            </a:xfrm>
          </p:grpSpPr>
          <p:sp>
            <p:nvSpPr>
              <p:cNvPr id="71" name="모서리가 둥근 직사각형 1">
                <a:extLst>
                  <a:ext uri="{FF2B5EF4-FFF2-40B4-BE49-F238E27FC236}">
                    <a16:creationId xmlns:a16="http://schemas.microsoft.com/office/drawing/2014/main" id="{122A7ADA-93E2-43B8-9608-3D35409A68C1}"/>
                  </a:ext>
                </a:extLst>
              </p:cNvPr>
              <p:cNvSpPr/>
              <p:nvPr/>
            </p:nvSpPr>
            <p:spPr>
              <a:xfrm>
                <a:off x="1948036" y="1072777"/>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C66741A2-D504-4943-8539-7801E6F0DD58}"/>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2CB6E026-0960-43E6-A730-64EDA4DAEF7E}"/>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74" name="모서리가 둥근 직사각형 27">
                <a:extLst>
                  <a:ext uri="{FF2B5EF4-FFF2-40B4-BE49-F238E27FC236}">
                    <a16:creationId xmlns:a16="http://schemas.microsoft.com/office/drawing/2014/main" id="{D1D50227-2E81-4EA8-947F-BCBA6945D8A4}"/>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33">
                <a:extLst>
                  <a:ext uri="{FF2B5EF4-FFF2-40B4-BE49-F238E27FC236}">
                    <a16:creationId xmlns:a16="http://schemas.microsoft.com/office/drawing/2014/main" id="{52DC0C6E-5173-4BDA-8E77-DF2846B369B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42" name="그림 41">
              <a:extLst>
                <a:ext uri="{FF2B5EF4-FFF2-40B4-BE49-F238E27FC236}">
                  <a16:creationId xmlns:a16="http://schemas.microsoft.com/office/drawing/2014/main" id="{BA0EAC77-3E11-4BB4-9673-5E24488CEEBD}"/>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3990888" y="1662701"/>
              <a:ext cx="2011680" cy="3805787"/>
            </a:xfrm>
            <a:prstGeom prst="rect">
              <a:avLst/>
            </a:prstGeom>
            <a:noFill/>
            <a:ln>
              <a:noFill/>
            </a:ln>
          </p:spPr>
        </p:pic>
      </p:grpSp>
      <p:sp>
        <p:nvSpPr>
          <p:cNvPr id="7" name="직사각형 6">
            <a:extLst>
              <a:ext uri="{FF2B5EF4-FFF2-40B4-BE49-F238E27FC236}">
                <a16:creationId xmlns:a16="http://schemas.microsoft.com/office/drawing/2014/main" id="{0D9DADED-7711-488A-9596-21E041E2ADF2}"/>
              </a:ext>
            </a:extLst>
          </p:cNvPr>
          <p:cNvSpPr/>
          <p:nvPr/>
        </p:nvSpPr>
        <p:spPr>
          <a:xfrm>
            <a:off x="3957970" y="1522300"/>
            <a:ext cx="2284600" cy="261610"/>
          </a:xfrm>
          <a:prstGeom prst="rect">
            <a:avLst/>
          </a:prstGeom>
        </p:spPr>
        <p:txBody>
          <a:bodyPr wrap="none">
            <a:spAutoFit/>
          </a:bodyPr>
          <a:lstStyle/>
          <a:p>
            <a:pPr>
              <a:spcBef>
                <a:spcPts val="500"/>
              </a:spcBef>
            </a:pPr>
            <a:r>
              <a:rPr lang="en-US" altLang="ko-KR" sz="1100" b="1" spc="-50" dirty="0">
                <a:solidFill>
                  <a:schemeClr val="tx1">
                    <a:lumMod val="65000"/>
                    <a:lumOff val="35000"/>
                  </a:schemeClr>
                </a:solidFill>
                <a:latin typeface="Noto Sans Korean Regular" pitchFamily="34" charset="-127"/>
                <a:ea typeface="Noto Sans Korean Regular" pitchFamily="34" charset="-127"/>
              </a:rPr>
              <a:t>Ex. All companies are not selected</a:t>
            </a:r>
            <a:endParaRPr lang="ko-KR" altLang="en-US" sz="1100" spc="-50" dirty="0">
              <a:solidFill>
                <a:schemeClr val="tx1">
                  <a:lumMod val="65000"/>
                  <a:lumOff val="35000"/>
                </a:schemeClr>
              </a:solidFill>
              <a:latin typeface="Noto Sans Korean Regular" pitchFamily="34" charset="-127"/>
              <a:ea typeface="Noto Sans Korean Regular" pitchFamily="34" charset="-127"/>
            </a:endParaRPr>
          </a:p>
        </p:txBody>
      </p:sp>
      <p:graphicFrame>
        <p:nvGraphicFramePr>
          <p:cNvPr id="62" name="표 61">
            <a:extLst>
              <a:ext uri="{FF2B5EF4-FFF2-40B4-BE49-F238E27FC236}">
                <a16:creationId xmlns:a16="http://schemas.microsoft.com/office/drawing/2014/main" id="{8E473E99-BD90-4FCA-ADC5-3F45ED6DBA97}"/>
              </a:ext>
            </a:extLst>
          </p:cNvPr>
          <p:cNvGraphicFramePr>
            <a:graphicFrameLocks noGrp="1"/>
          </p:cNvGraphicFramePr>
          <p:nvPr>
            <p:extLst>
              <p:ext uri="{D42A27DB-BD31-4B8C-83A1-F6EECF244321}">
                <p14:modId xmlns:p14="http://schemas.microsoft.com/office/powerpoint/2010/main" val="798514287"/>
              </p:ext>
            </p:extLst>
          </p:nvPr>
        </p:nvGraphicFramePr>
        <p:xfrm>
          <a:off x="6372200" y="1522121"/>
          <a:ext cx="2592288" cy="4571175"/>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212651">
                <a:tc>
                  <a:txBody>
                    <a:bodyPr/>
                    <a:lstStyle/>
                    <a:p>
                      <a:pPr algn="ctr" latinLnBrk="1"/>
                      <a:r>
                        <a:rPr lang="en-US" altLang="ko-KR" sz="1500" dirty="0">
                          <a:latin typeface="Noto Sans Korean Regular" pitchFamily="34" charset="-127"/>
                          <a:ea typeface="Noto Sans Korean Regular" pitchFamily="34" charset="-127"/>
                        </a:rPr>
                        <a:t>NO</a:t>
                      </a:r>
                      <a:endParaRPr lang="ko-KR" altLang="en-US" sz="1500" dirty="0">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tcPr>
                </a:tc>
                <a:tc>
                  <a:txBody>
                    <a:bodyPr/>
                    <a:lstStyle/>
                    <a:p>
                      <a:pPr algn="ctr" latinLnBrk="1"/>
                      <a:r>
                        <a:rPr lang="en-US" altLang="ko-KR" sz="1500" dirty="0">
                          <a:latin typeface="Noto Sans Korean Regular" pitchFamily="34" charset="-127"/>
                          <a:ea typeface="Noto Sans Korean Regular" pitchFamily="34" charset="-127"/>
                        </a:rPr>
                        <a:t>Description</a:t>
                      </a:r>
                      <a:endParaRPr lang="ko-KR" altLang="en-US" sz="1500" dirty="0">
                        <a:latin typeface="Noto Sans Korean Regular" pitchFamily="34" charset="-127"/>
                        <a:ea typeface="Noto Sans Korean Regular" pitchFamily="34" charset="-127"/>
                      </a:endParaRPr>
                    </a:p>
                  </a:txBody>
                  <a:tcPr marL="45720" marR="45720">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10000"/>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01</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Regular" pitchFamily="34" charset="-127"/>
                        </a:rPr>
                        <a:t>Order refers to the company.</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1"/>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02</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Regular" pitchFamily="34" charset="-127"/>
                        </a:rPr>
                        <a:t>For each company, users can select and remove a company through the plus and minus buttons. </a:t>
                      </a:r>
                    </a:p>
                    <a:p>
                      <a:pPr latinLnBrk="1"/>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2"/>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03</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Regular" pitchFamily="34" charset="-127"/>
                        </a:rPr>
                        <a:t>The order is not completed until all companies are selected. </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3"/>
                  </a:ext>
                </a:extLst>
              </a:tr>
            </a:tbl>
          </a:graphicData>
        </a:graphic>
      </p:graphicFrame>
      <p:sp>
        <p:nvSpPr>
          <p:cNvPr id="63" name="직사각형 62">
            <a:extLst>
              <a:ext uri="{FF2B5EF4-FFF2-40B4-BE49-F238E27FC236}">
                <a16:creationId xmlns:a16="http://schemas.microsoft.com/office/drawing/2014/main" id="{45AB87F5-73ED-4F13-89D9-76484E37D412}"/>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43" name="타원 42">
            <a:extLst>
              <a:ext uri="{FF2B5EF4-FFF2-40B4-BE49-F238E27FC236}">
                <a16:creationId xmlns:a16="http://schemas.microsoft.com/office/drawing/2014/main" id="{DE893821-6DB5-4C86-8E13-2DE948F60475}"/>
              </a:ext>
            </a:extLst>
          </p:cNvPr>
          <p:cNvSpPr/>
          <p:nvPr/>
        </p:nvSpPr>
        <p:spPr>
          <a:xfrm>
            <a:off x="1848596" y="4021176"/>
            <a:ext cx="204451" cy="2006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02</a:t>
            </a:r>
            <a:endParaRPr lang="ko-KR" altLang="en-US" sz="900" b="1" dirty="0"/>
          </a:p>
        </p:txBody>
      </p:sp>
      <p:sp>
        <p:nvSpPr>
          <p:cNvPr id="44" name="타원 43">
            <a:extLst>
              <a:ext uri="{FF2B5EF4-FFF2-40B4-BE49-F238E27FC236}">
                <a16:creationId xmlns:a16="http://schemas.microsoft.com/office/drawing/2014/main" id="{B132510C-1BC0-4D7E-9DC9-5495D0DD4B88}"/>
              </a:ext>
            </a:extLst>
          </p:cNvPr>
          <p:cNvSpPr/>
          <p:nvPr/>
        </p:nvSpPr>
        <p:spPr>
          <a:xfrm>
            <a:off x="4349382" y="1751469"/>
            <a:ext cx="204451" cy="2006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03</a:t>
            </a:r>
            <a:endParaRPr lang="ko-KR" altLang="en-US" sz="900" b="1" dirty="0"/>
          </a:p>
        </p:txBody>
      </p:sp>
    </p:spTree>
    <p:extLst>
      <p:ext uri="{BB962C8B-B14F-4D97-AF65-F5344CB8AC3E}">
        <p14:creationId xmlns:p14="http://schemas.microsoft.com/office/powerpoint/2010/main" val="342199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3647016" y="179929"/>
            <a:ext cx="2874313" cy="584775"/>
          </a:xfrm>
          <a:prstGeom prst="rect">
            <a:avLst/>
          </a:prstGeom>
        </p:spPr>
        <p:txBody>
          <a:bodyPr wrap="none">
            <a:spAutoFit/>
          </a:bodyPr>
          <a:lstStyle/>
          <a:p>
            <a:pPr algn="ctr"/>
            <a:r>
              <a:rPr lang="en-US" altLang="ko-KR" sz="3200" b="1" spc="-300" dirty="0">
                <a:solidFill>
                  <a:schemeClr val="accent5"/>
                </a:solidFill>
                <a:latin typeface="Noto Sans Korean Bold" pitchFamily="34" charset="-127"/>
                <a:ea typeface="Noto Sans Korean Bold" pitchFamily="34" charset="-127"/>
              </a:rPr>
              <a:t>SMASHING POT</a:t>
            </a:r>
            <a:endParaRPr lang="ko-KR" altLang="en-US" sz="3200" b="1" spc="-300" dirty="0">
              <a:solidFill>
                <a:schemeClr val="accent5"/>
              </a:solidFill>
              <a:latin typeface="Noto Sans Korean Bold" pitchFamily="34" charset="-127"/>
              <a:ea typeface="Noto Sans Korean Bold" pitchFamily="34" charset="-127"/>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56719" y="3419236"/>
            <a:ext cx="1202913"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그룹 30"/>
          <p:cNvGrpSpPr/>
          <p:nvPr/>
        </p:nvGrpSpPr>
        <p:grpSpPr>
          <a:xfrm>
            <a:off x="-52072" y="1351801"/>
            <a:ext cx="1382110" cy="2344434"/>
            <a:chOff x="7258" y="2276872"/>
            <a:chExt cx="1382110" cy="2344434"/>
          </a:xfrm>
        </p:grpSpPr>
        <p:sp>
          <p:nvSpPr>
            <p:cNvPr id="24" name="직사각형 23"/>
            <p:cNvSpPr/>
            <p:nvPr/>
          </p:nvSpPr>
          <p:spPr>
            <a:xfrm>
              <a:off x="17005" y="2972948"/>
              <a:ext cx="1372363"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28" name="직사각형 27"/>
            <p:cNvSpPr/>
            <p:nvPr/>
          </p:nvSpPr>
          <p:spPr>
            <a:xfrm>
              <a:off x="63255" y="2276872"/>
              <a:ext cx="1186608"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dirty="0">
                <a:solidFill>
                  <a:schemeClr val="bg1">
                    <a:lumMod val="85000"/>
                  </a:schemeClr>
                </a:solidFill>
                <a:latin typeface="Noto Sans Korean Bold" pitchFamily="34" charset="-127"/>
                <a:ea typeface="Noto Sans Korean Bold" pitchFamily="34" charset="-127"/>
              </a:endParaRPr>
            </a:p>
          </p:txBody>
        </p:sp>
        <p:sp>
          <p:nvSpPr>
            <p:cNvPr id="29" name="직사각형 28"/>
            <p:cNvSpPr/>
            <p:nvPr/>
          </p:nvSpPr>
          <p:spPr>
            <a:xfrm>
              <a:off x="60764" y="3669024"/>
              <a:ext cx="1215910" cy="276999"/>
            </a:xfrm>
            <a:prstGeom prst="rect">
              <a:avLst/>
            </a:prstGeom>
          </p:spPr>
          <p:txBody>
            <a:bodyPr wrap="none">
              <a:spAutoFit/>
            </a:bodyPr>
            <a:lstStyle/>
            <a:p>
              <a:pPr algn="ctr"/>
              <a:r>
                <a:rPr lang="en-US" altLang="ko-KR" sz="1200" b="1" dirty="0">
                  <a:solidFill>
                    <a:srgbClr val="D9D9D9"/>
                  </a:solidFill>
                  <a:latin typeface="Noto Sans Korean Bold" pitchFamily="34" charset="-127"/>
                  <a:ea typeface="Noto Sans Korean Bold" pitchFamily="34" charset="-127"/>
                </a:rPr>
                <a:t>TECHNOLOGY</a:t>
              </a:r>
              <a:endParaRPr lang="ko-KR" altLang="en-US" sz="1200" b="1" dirty="0">
                <a:solidFill>
                  <a:srgbClr val="D9D9D9"/>
                </a:solidFill>
                <a:latin typeface="Noto Sans Korean Bold" pitchFamily="34" charset="-127"/>
                <a:ea typeface="Noto Sans Korean Bold" pitchFamily="34" charset="-127"/>
              </a:endParaRPr>
            </a:p>
          </p:txBody>
        </p:sp>
        <p:sp>
          <p:nvSpPr>
            <p:cNvPr id="30" name="직사각형 29"/>
            <p:cNvSpPr/>
            <p:nvPr/>
          </p:nvSpPr>
          <p:spPr>
            <a:xfrm>
              <a:off x="7258" y="4344307"/>
              <a:ext cx="1382110" cy="276999"/>
            </a:xfrm>
            <a:prstGeom prst="rect">
              <a:avLst/>
            </a:prstGeom>
          </p:spPr>
          <p:txBody>
            <a:bodyPr wrap="square">
              <a:spAutoFit/>
            </a:bodyPr>
            <a:lstStyle/>
            <a:p>
              <a:pPr algn="ctr"/>
              <a:r>
                <a:rPr lang="en-US" altLang="ko-KR" sz="1150" b="1" dirty="0">
                  <a:solidFill>
                    <a:srgbClr val="7E6BC9"/>
                  </a:solidFill>
                  <a:latin typeface="Noto Sans Korean Bold" pitchFamily="34" charset="-127"/>
                  <a:ea typeface="Noto Sans Korean Bold" pitchFamily="34" charset="-127"/>
                </a:rPr>
                <a:t>SCREEN DESIGN</a:t>
              </a:r>
              <a:endParaRPr lang="ko-KR" altLang="en-US" sz="1150" b="1" dirty="0">
                <a:solidFill>
                  <a:srgbClr val="7E6BC9"/>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그룹 5">
            <a:extLst>
              <a:ext uri="{FF2B5EF4-FFF2-40B4-BE49-F238E27FC236}">
                <a16:creationId xmlns:a16="http://schemas.microsoft.com/office/drawing/2014/main" id="{3611A8A4-19DB-4A9F-8269-6FFB9FDAA0B4}"/>
              </a:ext>
            </a:extLst>
          </p:cNvPr>
          <p:cNvGrpSpPr/>
          <p:nvPr/>
        </p:nvGrpSpPr>
        <p:grpSpPr>
          <a:xfrm>
            <a:off x="1348489" y="1310265"/>
            <a:ext cx="2431423" cy="4785874"/>
            <a:chOff x="1615816" y="1389512"/>
            <a:chExt cx="2232684" cy="4569042"/>
          </a:xfrm>
        </p:grpSpPr>
        <p:grpSp>
          <p:nvGrpSpPr>
            <p:cNvPr id="3" name="그룹 2">
              <a:extLst>
                <a:ext uri="{FF2B5EF4-FFF2-40B4-BE49-F238E27FC236}">
                  <a16:creationId xmlns:a16="http://schemas.microsoft.com/office/drawing/2014/main" id="{87DF8688-6A5D-40FC-8731-1B48F6C8345E}"/>
                </a:ext>
              </a:extLst>
            </p:cNvPr>
            <p:cNvGrpSpPr/>
            <p:nvPr/>
          </p:nvGrpSpPr>
          <p:grpSpPr>
            <a:xfrm>
              <a:off x="1615816" y="1389512"/>
              <a:ext cx="2232684" cy="4569042"/>
              <a:chOff x="1948034" y="1072778"/>
              <a:chExt cx="2633166" cy="5178821"/>
            </a:xfrm>
          </p:grpSpPr>
          <p:sp>
            <p:nvSpPr>
              <p:cNvPr id="40" name="모서리가 둥근 직사각형 1">
                <a:extLst>
                  <a:ext uri="{FF2B5EF4-FFF2-40B4-BE49-F238E27FC236}">
                    <a16:creationId xmlns:a16="http://schemas.microsoft.com/office/drawing/2014/main" id="{BDA3EBE6-42D9-405E-A88F-4713E2A63027}"/>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4600874E-6BE5-49CA-9EC9-EDF3B02CB5D5}"/>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67593E1-4240-414D-9ADA-C7D25B415DF1}"/>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55" name="모서리가 둥근 직사각형 27">
                <a:extLst>
                  <a:ext uri="{FF2B5EF4-FFF2-40B4-BE49-F238E27FC236}">
                    <a16:creationId xmlns:a16="http://schemas.microsoft.com/office/drawing/2014/main" id="{EA67F993-5548-49A6-B84D-B436349E2DAF}"/>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33">
                <a:extLst>
                  <a:ext uri="{FF2B5EF4-FFF2-40B4-BE49-F238E27FC236}">
                    <a16:creationId xmlns:a16="http://schemas.microsoft.com/office/drawing/2014/main" id="{876347FA-9981-4173-AC2C-D2D00FF3549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0" name="타원 49">
              <a:extLst>
                <a:ext uri="{FF2B5EF4-FFF2-40B4-BE49-F238E27FC236}">
                  <a16:creationId xmlns:a16="http://schemas.microsoft.com/office/drawing/2014/main" id="{7FCEED5A-DEB1-443B-8BA8-889DD2CAA964}"/>
                </a:ext>
              </a:extLst>
            </p:cNvPr>
            <p:cNvSpPr/>
            <p:nvPr/>
          </p:nvSpPr>
          <p:spPr>
            <a:xfrm>
              <a:off x="2165111" y="3601976"/>
              <a:ext cx="188517" cy="188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01</a:t>
              </a:r>
              <a:endParaRPr lang="ko-KR" altLang="en-US" sz="900" b="1" dirty="0"/>
            </a:p>
          </p:txBody>
        </p:sp>
      </p:grpSp>
      <p:sp>
        <p:nvSpPr>
          <p:cNvPr id="58" name="제목 1">
            <a:extLst>
              <a:ext uri="{FF2B5EF4-FFF2-40B4-BE49-F238E27FC236}">
                <a16:creationId xmlns:a16="http://schemas.microsoft.com/office/drawing/2014/main" id="{6379CEA0-7734-4C82-BAE8-EC887CF87E56}"/>
              </a:ext>
            </a:extLst>
          </p:cNvPr>
          <p:cNvSpPr txBox="1">
            <a:spLocks/>
          </p:cNvSpPr>
          <p:nvPr/>
        </p:nvSpPr>
        <p:spPr>
          <a:xfrm>
            <a:off x="7236541" y="366353"/>
            <a:ext cx="1757703" cy="470570"/>
          </a:xfrm>
          <a:prstGeom prst="rect">
            <a:avLst/>
          </a:prstGeom>
        </p:spPr>
        <p:txBody>
          <a:bodyPr vert="horz" wrap="none"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lgn="r"/>
            <a:r>
              <a:rPr lang="en-US" altLang="ko-KR" sz="1400" dirty="0">
                <a:solidFill>
                  <a:schemeClr val="tx1">
                    <a:lumMod val="50000"/>
                    <a:lumOff val="50000"/>
                  </a:schemeClr>
                </a:solidFill>
              </a:rPr>
              <a:t>&lt; </a:t>
            </a:r>
            <a:r>
              <a:rPr lang="en-US" altLang="ko-KR" sz="1400" dirty="0">
                <a:solidFill>
                  <a:schemeClr val="tx1">
                    <a:lumMod val="50000"/>
                    <a:lumOff val="50000"/>
                  </a:schemeClr>
                </a:solidFill>
                <a:ea typeface="Noto Sans Korean Bold"/>
              </a:rPr>
              <a:t>Screen ID : Game Start </a:t>
            </a:r>
            <a:r>
              <a:rPr lang="en-US" altLang="ko-KR" sz="1400" dirty="0">
                <a:solidFill>
                  <a:schemeClr val="tx1">
                    <a:lumMod val="50000"/>
                    <a:lumOff val="50000"/>
                  </a:schemeClr>
                </a:solidFill>
              </a:rPr>
              <a:t>&gt;</a:t>
            </a:r>
            <a:endParaRPr lang="ko-KR" altLang="en-US" sz="1400" dirty="0">
              <a:solidFill>
                <a:schemeClr val="tx1">
                  <a:lumMod val="50000"/>
                  <a:lumOff val="50000"/>
                </a:schemeClr>
              </a:solidFill>
            </a:endParaRPr>
          </a:p>
        </p:txBody>
      </p:sp>
      <p:grpSp>
        <p:nvGrpSpPr>
          <p:cNvPr id="69" name="그룹 68">
            <a:extLst>
              <a:ext uri="{FF2B5EF4-FFF2-40B4-BE49-F238E27FC236}">
                <a16:creationId xmlns:a16="http://schemas.microsoft.com/office/drawing/2014/main" id="{FB98A5C9-CB1F-48F5-B2DE-46E868A6B720}"/>
              </a:ext>
            </a:extLst>
          </p:cNvPr>
          <p:cNvGrpSpPr/>
          <p:nvPr/>
        </p:nvGrpSpPr>
        <p:grpSpPr>
          <a:xfrm>
            <a:off x="3868769" y="1310265"/>
            <a:ext cx="2431423" cy="4785874"/>
            <a:chOff x="1948034" y="1072778"/>
            <a:chExt cx="2633166" cy="5178821"/>
          </a:xfrm>
        </p:grpSpPr>
        <p:sp>
          <p:nvSpPr>
            <p:cNvPr id="71" name="모서리가 둥근 직사각형 1">
              <a:extLst>
                <a:ext uri="{FF2B5EF4-FFF2-40B4-BE49-F238E27FC236}">
                  <a16:creationId xmlns:a16="http://schemas.microsoft.com/office/drawing/2014/main" id="{122A7ADA-93E2-43B8-9608-3D35409A68C1}"/>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C66741A2-D504-4943-8539-7801E6F0DD58}"/>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2CB6E026-0960-43E6-A730-64EDA4DAEF7E}"/>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74" name="모서리가 둥근 직사각형 27">
              <a:extLst>
                <a:ext uri="{FF2B5EF4-FFF2-40B4-BE49-F238E27FC236}">
                  <a16:creationId xmlns:a16="http://schemas.microsoft.com/office/drawing/2014/main" id="{D1D50227-2E81-4EA8-947F-BCBA6945D8A4}"/>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33">
              <a:extLst>
                <a:ext uri="{FF2B5EF4-FFF2-40B4-BE49-F238E27FC236}">
                  <a16:creationId xmlns:a16="http://schemas.microsoft.com/office/drawing/2014/main" id="{52DC0C6E-5173-4BDA-8E77-DF2846B369B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78" name="표 77">
            <a:extLst>
              <a:ext uri="{FF2B5EF4-FFF2-40B4-BE49-F238E27FC236}">
                <a16:creationId xmlns:a16="http://schemas.microsoft.com/office/drawing/2014/main" id="{EE6542F5-50D4-459C-9F15-EE5824E80687}"/>
              </a:ext>
            </a:extLst>
          </p:cNvPr>
          <p:cNvGraphicFramePr>
            <a:graphicFrameLocks noGrp="1"/>
          </p:cNvGraphicFramePr>
          <p:nvPr>
            <p:extLst>
              <p:ext uri="{D42A27DB-BD31-4B8C-83A1-F6EECF244321}">
                <p14:modId xmlns:p14="http://schemas.microsoft.com/office/powerpoint/2010/main" val="2109444142"/>
              </p:ext>
            </p:extLst>
          </p:nvPr>
        </p:nvGraphicFramePr>
        <p:xfrm>
          <a:off x="6372200" y="1475576"/>
          <a:ext cx="2592288" cy="461772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0">
                <a:tc>
                  <a:txBody>
                    <a:bodyPr/>
                    <a:lstStyle/>
                    <a:p>
                      <a:pPr algn="ctr" latinLnBrk="1"/>
                      <a:r>
                        <a:rPr lang="en-US" altLang="ko-KR" sz="1500" dirty="0">
                          <a:latin typeface="Noto Sans Korean Regular" pitchFamily="34" charset="-127"/>
                          <a:ea typeface="Noto Sans Korean Regular" pitchFamily="34" charset="-127"/>
                        </a:rPr>
                        <a:t>NO</a:t>
                      </a:r>
                      <a:endParaRPr lang="ko-KR" altLang="en-US" sz="1500" dirty="0">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tcPr>
                </a:tc>
                <a:tc>
                  <a:txBody>
                    <a:bodyPr/>
                    <a:lstStyle/>
                    <a:p>
                      <a:pPr algn="ctr" latinLnBrk="1"/>
                      <a:r>
                        <a:rPr lang="en-US" altLang="ko-KR" sz="1500" dirty="0">
                          <a:latin typeface="Noto Sans Korean Regular" pitchFamily="34" charset="-127"/>
                          <a:ea typeface="Noto Sans Korean Regular" pitchFamily="34" charset="-127"/>
                        </a:rPr>
                        <a:t>Description</a:t>
                      </a:r>
                      <a:endParaRPr lang="ko-KR" altLang="en-US" sz="1500" dirty="0">
                        <a:latin typeface="Noto Sans Korean Regular" pitchFamily="34" charset="-127"/>
                        <a:ea typeface="Noto Sans Korean Regular" pitchFamily="34" charset="-127"/>
                      </a:endParaRPr>
                    </a:p>
                  </a:txBody>
                  <a:tcPr marL="45720" marR="45720">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10000"/>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01</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Regular" pitchFamily="34" charset="-127"/>
                        </a:rPr>
                        <a:t>When users press the Play button, the  Companies that they need to find will be on the screen. </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1"/>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02</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Bold"/>
                        </a:rPr>
                        <a:t>The company is randomly placed in one of the 10 pots. The users can find the company by searching it among the hidden pots within three attempts.</a:t>
                      </a:r>
                      <a:endParaRPr lang="ko-KR" altLang="en-US" sz="1800" dirty="0">
                        <a:solidFill>
                          <a:srgbClr val="FF0000"/>
                        </a:solidFill>
                        <a:latin typeface="Noto Sans Korean Regular" pitchFamily="34" charset="-127"/>
                        <a:ea typeface="Noto Sans Korean Bold"/>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2"/>
                  </a:ext>
                </a:extLst>
              </a:tr>
            </a:tbl>
          </a:graphicData>
        </a:graphic>
      </p:graphicFrame>
      <p:pic>
        <p:nvPicPr>
          <p:cNvPr id="42" name="그림 41">
            <a:extLst>
              <a:ext uri="{FF2B5EF4-FFF2-40B4-BE49-F238E27FC236}">
                <a16:creationId xmlns:a16="http://schemas.microsoft.com/office/drawing/2014/main" id="{52676D46-B793-4318-9D21-532AAB93F248}"/>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444485" y="1604906"/>
            <a:ext cx="2216819" cy="3967907"/>
          </a:xfrm>
          <a:prstGeom prst="rect">
            <a:avLst/>
          </a:prstGeom>
          <a:noFill/>
          <a:ln>
            <a:noFill/>
          </a:ln>
        </p:spPr>
      </p:pic>
      <p:pic>
        <p:nvPicPr>
          <p:cNvPr id="43" name="그림 42">
            <a:extLst>
              <a:ext uri="{FF2B5EF4-FFF2-40B4-BE49-F238E27FC236}">
                <a16:creationId xmlns:a16="http://schemas.microsoft.com/office/drawing/2014/main" id="{F8AABB3A-E103-4B52-A518-77F730B4002F}"/>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3987377" y="1606144"/>
            <a:ext cx="2240807" cy="3966669"/>
          </a:xfrm>
          <a:prstGeom prst="rect">
            <a:avLst/>
          </a:prstGeom>
          <a:noFill/>
          <a:ln>
            <a:noFill/>
          </a:ln>
        </p:spPr>
      </p:pic>
      <p:sp>
        <p:nvSpPr>
          <p:cNvPr id="44" name="타원 43">
            <a:extLst>
              <a:ext uri="{FF2B5EF4-FFF2-40B4-BE49-F238E27FC236}">
                <a16:creationId xmlns:a16="http://schemas.microsoft.com/office/drawing/2014/main" id="{FBB74BC5-8AE9-4F85-AA72-790FC5F73713}"/>
              </a:ext>
            </a:extLst>
          </p:cNvPr>
          <p:cNvSpPr/>
          <p:nvPr/>
        </p:nvSpPr>
        <p:spPr>
          <a:xfrm>
            <a:off x="3332721" y="1604906"/>
            <a:ext cx="188517" cy="188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01</a:t>
            </a:r>
            <a:endParaRPr lang="ko-KR" altLang="en-US" sz="900" b="1" dirty="0"/>
          </a:p>
        </p:txBody>
      </p:sp>
      <p:sp>
        <p:nvSpPr>
          <p:cNvPr id="47" name="직사각형 46">
            <a:extLst>
              <a:ext uri="{FF2B5EF4-FFF2-40B4-BE49-F238E27FC236}">
                <a16:creationId xmlns:a16="http://schemas.microsoft.com/office/drawing/2014/main" id="{3467A2B6-C362-4F01-B4D0-3D8194F1B9E3}"/>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46" name="타원 45">
            <a:extLst>
              <a:ext uri="{FF2B5EF4-FFF2-40B4-BE49-F238E27FC236}">
                <a16:creationId xmlns:a16="http://schemas.microsoft.com/office/drawing/2014/main" id="{56930F96-48D4-4573-896E-89811759B4B6}"/>
              </a:ext>
            </a:extLst>
          </p:cNvPr>
          <p:cNvSpPr/>
          <p:nvPr/>
        </p:nvSpPr>
        <p:spPr>
          <a:xfrm>
            <a:off x="5018248" y="2409539"/>
            <a:ext cx="204451" cy="2006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02</a:t>
            </a:r>
            <a:endParaRPr lang="ko-KR" altLang="en-US" sz="900" b="1" dirty="0"/>
          </a:p>
        </p:txBody>
      </p:sp>
    </p:spTree>
    <p:extLst>
      <p:ext uri="{BB962C8B-B14F-4D97-AF65-F5344CB8AC3E}">
        <p14:creationId xmlns:p14="http://schemas.microsoft.com/office/powerpoint/2010/main" val="4205048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갈매기형 수장 38"/>
          <p:cNvSpPr/>
          <p:nvPr/>
        </p:nvSpPr>
        <p:spPr>
          <a:xfrm>
            <a:off x="0" y="0"/>
            <a:ext cx="4860032" cy="6858000"/>
          </a:xfrm>
          <a:prstGeom prst="chevron">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 name="직사각형 4"/>
          <p:cNvSpPr/>
          <p:nvPr/>
        </p:nvSpPr>
        <p:spPr>
          <a:xfrm>
            <a:off x="1259632" y="-6748"/>
            <a:ext cx="7860432" cy="7908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직사각형 20"/>
          <p:cNvSpPr/>
          <p:nvPr/>
        </p:nvSpPr>
        <p:spPr>
          <a:xfrm>
            <a:off x="1259632" y="761861"/>
            <a:ext cx="7884368"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직사각형 8"/>
          <p:cNvSpPr/>
          <p:nvPr/>
        </p:nvSpPr>
        <p:spPr>
          <a:xfrm>
            <a:off x="820" y="601638"/>
            <a:ext cx="1296144" cy="625636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 name="순서도: 수동 입력 1"/>
          <p:cNvSpPr/>
          <p:nvPr/>
        </p:nvSpPr>
        <p:spPr>
          <a:xfrm flipV="1">
            <a:off x="820" y="-6748"/>
            <a:ext cx="1296144" cy="812105"/>
          </a:xfrm>
          <a:prstGeom prst="flowChartManualInpu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직각 삼각형 12"/>
          <p:cNvSpPr/>
          <p:nvPr/>
        </p:nvSpPr>
        <p:spPr>
          <a:xfrm flipH="1" flipV="1">
            <a:off x="820" y="-2769"/>
            <a:ext cx="1296144" cy="9554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직사각형 26"/>
          <p:cNvSpPr/>
          <p:nvPr/>
        </p:nvSpPr>
        <p:spPr>
          <a:xfrm>
            <a:off x="3647016" y="179929"/>
            <a:ext cx="2874313" cy="584775"/>
          </a:xfrm>
          <a:prstGeom prst="rect">
            <a:avLst/>
          </a:prstGeom>
        </p:spPr>
        <p:txBody>
          <a:bodyPr wrap="none">
            <a:spAutoFit/>
          </a:bodyPr>
          <a:lstStyle/>
          <a:p>
            <a:pPr algn="ctr"/>
            <a:r>
              <a:rPr lang="en-US" altLang="ko-KR" sz="3200" b="1" spc="-300" dirty="0">
                <a:solidFill>
                  <a:schemeClr val="accent5"/>
                </a:solidFill>
                <a:latin typeface="Noto Sans Korean Bold" pitchFamily="34" charset="-127"/>
                <a:ea typeface="Noto Sans Korean Bold" pitchFamily="34" charset="-127"/>
              </a:rPr>
              <a:t>SMASHING POT</a:t>
            </a:r>
            <a:endParaRPr lang="ko-KR" altLang="en-US" sz="3200" b="1" spc="-300" dirty="0">
              <a:solidFill>
                <a:schemeClr val="accent5"/>
              </a:solidFill>
              <a:latin typeface="Noto Sans Korean Bold" pitchFamily="34" charset="-127"/>
              <a:ea typeface="Noto Sans Korean Bold" pitchFamily="34" charset="-127"/>
            </a:endParaRPr>
          </a:p>
        </p:txBody>
      </p:sp>
      <p:sp>
        <p:nvSpPr>
          <p:cNvPr id="34" name="직사각형 33"/>
          <p:cNvSpPr/>
          <p:nvPr/>
        </p:nvSpPr>
        <p:spPr>
          <a:xfrm>
            <a:off x="1259632" y="-6394"/>
            <a:ext cx="7884368" cy="9867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5" name="오각형 34"/>
          <p:cNvSpPr/>
          <p:nvPr/>
        </p:nvSpPr>
        <p:spPr>
          <a:xfrm>
            <a:off x="56719" y="3419236"/>
            <a:ext cx="1202913" cy="276999"/>
          </a:xfrm>
          <a:prstGeom prst="homePlat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31" name="그룹 30"/>
          <p:cNvGrpSpPr/>
          <p:nvPr/>
        </p:nvGrpSpPr>
        <p:grpSpPr>
          <a:xfrm>
            <a:off x="-52072" y="1351801"/>
            <a:ext cx="1382110" cy="2344434"/>
            <a:chOff x="7258" y="2276872"/>
            <a:chExt cx="1382110" cy="2344434"/>
          </a:xfrm>
        </p:grpSpPr>
        <p:sp>
          <p:nvSpPr>
            <p:cNvPr id="24" name="직사각형 23"/>
            <p:cNvSpPr/>
            <p:nvPr/>
          </p:nvSpPr>
          <p:spPr>
            <a:xfrm>
              <a:off x="17005" y="2972948"/>
              <a:ext cx="1372363"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INTRODUCTION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28" name="직사각형 27"/>
            <p:cNvSpPr/>
            <p:nvPr/>
          </p:nvSpPr>
          <p:spPr>
            <a:xfrm>
              <a:off x="63255" y="2276872"/>
              <a:ext cx="1186608"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DOODLEBLUE</a:t>
              </a:r>
              <a:endParaRPr lang="ko-KR" altLang="en-US" sz="1200" dirty="0">
                <a:solidFill>
                  <a:schemeClr val="bg1">
                    <a:lumMod val="85000"/>
                  </a:schemeClr>
                </a:solidFill>
                <a:latin typeface="Noto Sans Korean Bold" pitchFamily="34" charset="-127"/>
                <a:ea typeface="Noto Sans Korean Bold" pitchFamily="34" charset="-127"/>
              </a:endParaRPr>
            </a:p>
          </p:txBody>
        </p:sp>
        <p:sp>
          <p:nvSpPr>
            <p:cNvPr id="29" name="직사각형 28"/>
            <p:cNvSpPr/>
            <p:nvPr/>
          </p:nvSpPr>
          <p:spPr>
            <a:xfrm>
              <a:off x="60764" y="3669024"/>
              <a:ext cx="1215910" cy="276999"/>
            </a:xfrm>
            <a:prstGeom prst="rect">
              <a:avLst/>
            </a:prstGeom>
          </p:spPr>
          <p:txBody>
            <a:bodyPr wrap="none">
              <a:spAutoFit/>
            </a:bodyPr>
            <a:lstStyle/>
            <a:p>
              <a:pPr algn="ctr"/>
              <a:r>
                <a:rPr lang="en-US" altLang="ko-KR" sz="1200" b="1" dirty="0">
                  <a:solidFill>
                    <a:srgbClr val="D9D9D9"/>
                  </a:solidFill>
                  <a:latin typeface="Noto Sans Korean Bold" pitchFamily="34" charset="-127"/>
                  <a:ea typeface="Noto Sans Korean Bold" pitchFamily="34" charset="-127"/>
                </a:rPr>
                <a:t>TECHNOLOGY</a:t>
              </a:r>
              <a:endParaRPr lang="ko-KR" altLang="en-US" sz="1200" b="1" dirty="0">
                <a:solidFill>
                  <a:srgbClr val="D9D9D9"/>
                </a:solidFill>
                <a:latin typeface="Noto Sans Korean Bold" pitchFamily="34" charset="-127"/>
                <a:ea typeface="Noto Sans Korean Bold" pitchFamily="34" charset="-127"/>
              </a:endParaRPr>
            </a:p>
          </p:txBody>
        </p:sp>
        <p:sp>
          <p:nvSpPr>
            <p:cNvPr id="30" name="직사각형 29"/>
            <p:cNvSpPr/>
            <p:nvPr/>
          </p:nvSpPr>
          <p:spPr>
            <a:xfrm>
              <a:off x="7258" y="4344307"/>
              <a:ext cx="1382110" cy="276999"/>
            </a:xfrm>
            <a:prstGeom prst="rect">
              <a:avLst/>
            </a:prstGeom>
          </p:spPr>
          <p:txBody>
            <a:bodyPr wrap="square">
              <a:spAutoFit/>
            </a:bodyPr>
            <a:lstStyle/>
            <a:p>
              <a:pPr algn="ctr"/>
              <a:r>
                <a:rPr lang="en-US" altLang="ko-KR" sz="1150" b="1" dirty="0">
                  <a:solidFill>
                    <a:srgbClr val="7E6BC9"/>
                  </a:solidFill>
                  <a:latin typeface="Noto Sans Korean Bold" pitchFamily="34" charset="-127"/>
                  <a:ea typeface="Noto Sans Korean Bold" pitchFamily="34" charset="-127"/>
                </a:rPr>
                <a:t>SCREEN DESIGN</a:t>
              </a:r>
              <a:endParaRPr lang="ko-KR" altLang="en-US" sz="1150" b="1" dirty="0">
                <a:solidFill>
                  <a:srgbClr val="7E6BC9"/>
                </a:solidFill>
                <a:latin typeface="Noto Sans Korean Bold" pitchFamily="34" charset="-127"/>
                <a:ea typeface="Noto Sans Korean Bold" pitchFamily="34" charset="-127"/>
              </a:endParaRPr>
            </a:p>
          </p:txBody>
        </p:sp>
      </p:grpSp>
      <p:sp>
        <p:nvSpPr>
          <p:cNvPr id="36" name="순서도: 준비 35"/>
          <p:cNvSpPr/>
          <p:nvPr/>
        </p:nvSpPr>
        <p:spPr>
          <a:xfrm>
            <a:off x="301664" y="6165304"/>
            <a:ext cx="694456" cy="526368"/>
          </a:xfrm>
          <a:prstGeom prst="flowChartPreparati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pic>
        <p:nvPicPr>
          <p:cNvPr id="37" name="Picture 2" descr="C:\Users\madeit-top1\Documents\PPT\icon\심플 도톰한\award ribbon.png"/>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466969" y="6251599"/>
            <a:ext cx="353777" cy="35377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a:extLst>
              <a:ext uri="{FF2B5EF4-FFF2-40B4-BE49-F238E27FC236}">
                <a16:creationId xmlns:a16="http://schemas.microsoft.com/office/drawing/2014/main" id="{87DF8688-6A5D-40FC-8731-1B48F6C8345E}"/>
              </a:ext>
            </a:extLst>
          </p:cNvPr>
          <p:cNvGrpSpPr/>
          <p:nvPr/>
        </p:nvGrpSpPr>
        <p:grpSpPr>
          <a:xfrm>
            <a:off x="1403648" y="1310265"/>
            <a:ext cx="2431423" cy="4785874"/>
            <a:chOff x="1948034" y="1072778"/>
            <a:chExt cx="2633166" cy="5178821"/>
          </a:xfrm>
        </p:grpSpPr>
        <p:sp>
          <p:nvSpPr>
            <p:cNvPr id="40" name="모서리가 둥근 직사각형 1">
              <a:extLst>
                <a:ext uri="{FF2B5EF4-FFF2-40B4-BE49-F238E27FC236}">
                  <a16:creationId xmlns:a16="http://schemas.microsoft.com/office/drawing/2014/main" id="{BDA3EBE6-42D9-405E-A88F-4713E2A63027}"/>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41" name="직사각형 40">
              <a:extLst>
                <a:ext uri="{FF2B5EF4-FFF2-40B4-BE49-F238E27FC236}">
                  <a16:creationId xmlns:a16="http://schemas.microsoft.com/office/drawing/2014/main" id="{4600874E-6BE5-49CA-9EC9-EDF3B02CB5D5}"/>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4" name="직사각형 53">
              <a:extLst>
                <a:ext uri="{FF2B5EF4-FFF2-40B4-BE49-F238E27FC236}">
                  <a16:creationId xmlns:a16="http://schemas.microsoft.com/office/drawing/2014/main" id="{267593E1-4240-414D-9ADA-C7D25B415DF1}"/>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55" name="모서리가 둥근 직사각형 27">
              <a:extLst>
                <a:ext uri="{FF2B5EF4-FFF2-40B4-BE49-F238E27FC236}">
                  <a16:creationId xmlns:a16="http://schemas.microsoft.com/office/drawing/2014/main" id="{EA67F993-5548-49A6-B84D-B436349E2DAF}"/>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6" name="모서리가 둥근 직사각형 33">
              <a:extLst>
                <a:ext uri="{FF2B5EF4-FFF2-40B4-BE49-F238E27FC236}">
                  <a16:creationId xmlns:a16="http://schemas.microsoft.com/office/drawing/2014/main" id="{876347FA-9981-4173-AC2C-D2D00FF3549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8" name="제목 1">
            <a:extLst>
              <a:ext uri="{FF2B5EF4-FFF2-40B4-BE49-F238E27FC236}">
                <a16:creationId xmlns:a16="http://schemas.microsoft.com/office/drawing/2014/main" id="{6379CEA0-7734-4C82-BAE8-EC887CF87E56}"/>
              </a:ext>
            </a:extLst>
          </p:cNvPr>
          <p:cNvSpPr txBox="1">
            <a:spLocks/>
          </p:cNvSpPr>
          <p:nvPr/>
        </p:nvSpPr>
        <p:spPr>
          <a:xfrm>
            <a:off x="7236541" y="366353"/>
            <a:ext cx="1757703" cy="470570"/>
          </a:xfrm>
          <a:prstGeom prst="rect">
            <a:avLst/>
          </a:prstGeom>
        </p:spPr>
        <p:txBody>
          <a:bodyPr vert="horz" wrap="none" lIns="91440" tIns="45720" rIns="91440" bIns="45720" rtlCol="0" anchor="ctr">
            <a:noAutofit/>
          </a:bodyPr>
          <a:lstStyle>
            <a:lvl1pPr algn="ctr" defTabSz="914400" rtl="0" eaLnBrk="1" latinLnBrk="1" hangingPunct="1">
              <a:spcBef>
                <a:spcPct val="0"/>
              </a:spcBef>
              <a:buNone/>
              <a:defRPr sz="4400" kern="1200" spc="-150">
                <a:solidFill>
                  <a:schemeClr val="tx1"/>
                </a:solidFill>
                <a:latin typeface="Noto Sans Korean Bold" pitchFamily="34" charset="-127"/>
                <a:ea typeface="Noto Sans Korean Bold" pitchFamily="34" charset="-127"/>
                <a:cs typeface="+mj-cs"/>
              </a:defRPr>
            </a:lvl1pPr>
          </a:lstStyle>
          <a:p>
            <a:pPr algn="r"/>
            <a:r>
              <a:rPr lang="en-US" altLang="ko-KR" sz="1400" dirty="0">
                <a:solidFill>
                  <a:schemeClr val="tx1">
                    <a:lumMod val="50000"/>
                    <a:lumOff val="50000"/>
                  </a:schemeClr>
                </a:solidFill>
              </a:rPr>
              <a:t>&lt; </a:t>
            </a:r>
            <a:r>
              <a:rPr lang="en-US" altLang="ko-KR" sz="1400" dirty="0">
                <a:solidFill>
                  <a:schemeClr val="tx1">
                    <a:lumMod val="50000"/>
                    <a:lumOff val="50000"/>
                  </a:schemeClr>
                </a:solidFill>
                <a:ea typeface="Noto Sans Korean Bold"/>
              </a:rPr>
              <a:t>Screen ID : Game Start </a:t>
            </a:r>
            <a:r>
              <a:rPr lang="en-US" altLang="ko-KR" sz="1400" dirty="0">
                <a:solidFill>
                  <a:schemeClr val="tx1">
                    <a:lumMod val="50000"/>
                    <a:lumOff val="50000"/>
                  </a:schemeClr>
                </a:solidFill>
              </a:rPr>
              <a:t>&gt;</a:t>
            </a:r>
            <a:endParaRPr lang="ko-KR" altLang="en-US" sz="1400" dirty="0">
              <a:solidFill>
                <a:schemeClr val="tx1">
                  <a:lumMod val="50000"/>
                  <a:lumOff val="50000"/>
                </a:schemeClr>
              </a:solidFill>
            </a:endParaRPr>
          </a:p>
        </p:txBody>
      </p:sp>
      <p:grpSp>
        <p:nvGrpSpPr>
          <p:cNvPr id="69" name="그룹 68">
            <a:extLst>
              <a:ext uri="{FF2B5EF4-FFF2-40B4-BE49-F238E27FC236}">
                <a16:creationId xmlns:a16="http://schemas.microsoft.com/office/drawing/2014/main" id="{FB98A5C9-CB1F-48F5-B2DE-46E868A6B720}"/>
              </a:ext>
            </a:extLst>
          </p:cNvPr>
          <p:cNvGrpSpPr/>
          <p:nvPr/>
        </p:nvGrpSpPr>
        <p:grpSpPr>
          <a:xfrm>
            <a:off x="3868769" y="1310265"/>
            <a:ext cx="2431423" cy="4785874"/>
            <a:chOff x="1948034" y="1072778"/>
            <a:chExt cx="2633166" cy="5178821"/>
          </a:xfrm>
        </p:grpSpPr>
        <p:sp>
          <p:nvSpPr>
            <p:cNvPr id="71" name="모서리가 둥근 직사각형 1">
              <a:extLst>
                <a:ext uri="{FF2B5EF4-FFF2-40B4-BE49-F238E27FC236}">
                  <a16:creationId xmlns:a16="http://schemas.microsoft.com/office/drawing/2014/main" id="{122A7ADA-93E2-43B8-9608-3D35409A68C1}"/>
                </a:ext>
              </a:extLst>
            </p:cNvPr>
            <p:cNvSpPr/>
            <p:nvPr/>
          </p:nvSpPr>
          <p:spPr>
            <a:xfrm>
              <a:off x="1948034" y="1072778"/>
              <a:ext cx="2633166" cy="5178821"/>
            </a:xfrm>
            <a:prstGeom prst="roundRect">
              <a:avLst>
                <a:gd name="adj" fmla="val 11505"/>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72" name="직사각형 71">
              <a:extLst>
                <a:ext uri="{FF2B5EF4-FFF2-40B4-BE49-F238E27FC236}">
                  <a16:creationId xmlns:a16="http://schemas.microsoft.com/office/drawing/2014/main" id="{C66741A2-D504-4943-8539-7801E6F0DD58}"/>
                </a:ext>
              </a:extLst>
            </p:cNvPr>
            <p:cNvSpPr/>
            <p:nvPr/>
          </p:nvSpPr>
          <p:spPr>
            <a:xfrm>
              <a:off x="2076481" y="1382427"/>
              <a:ext cx="2376272" cy="429595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3" name="직사각형 72">
              <a:extLst>
                <a:ext uri="{FF2B5EF4-FFF2-40B4-BE49-F238E27FC236}">
                  <a16:creationId xmlns:a16="http://schemas.microsoft.com/office/drawing/2014/main" id="{2CB6E026-0960-43E6-A730-64EDA4DAEF7E}"/>
                </a:ext>
              </a:extLst>
            </p:cNvPr>
            <p:cNvSpPr/>
            <p:nvPr/>
          </p:nvSpPr>
          <p:spPr>
            <a:xfrm>
              <a:off x="2076480" y="1385965"/>
              <a:ext cx="2376271" cy="17420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0"/>
                </a:spcBef>
              </a:pPr>
              <a:endParaRPr lang="ko-KR" altLang="en-US" sz="2400" spc="-300" dirty="0">
                <a:solidFill>
                  <a:schemeClr val="bg1"/>
                </a:solidFill>
                <a:latin typeface="Noto Sans Korean Bold" pitchFamily="34" charset="-127"/>
                <a:ea typeface="Noto Sans Korean Bold" pitchFamily="34" charset="-127"/>
                <a:cs typeface="+mj-cs"/>
              </a:endParaRPr>
            </a:p>
          </p:txBody>
        </p:sp>
        <p:sp>
          <p:nvSpPr>
            <p:cNvPr id="74" name="모서리가 둥근 직사각형 27">
              <a:extLst>
                <a:ext uri="{FF2B5EF4-FFF2-40B4-BE49-F238E27FC236}">
                  <a16:creationId xmlns:a16="http://schemas.microsoft.com/office/drawing/2014/main" id="{D1D50227-2E81-4EA8-947F-BCBA6945D8A4}"/>
                </a:ext>
              </a:extLst>
            </p:cNvPr>
            <p:cNvSpPr/>
            <p:nvPr/>
          </p:nvSpPr>
          <p:spPr>
            <a:xfrm>
              <a:off x="2947163" y="1216457"/>
              <a:ext cx="638485" cy="58532"/>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5" name="모서리가 둥근 직사각형 33">
              <a:extLst>
                <a:ext uri="{FF2B5EF4-FFF2-40B4-BE49-F238E27FC236}">
                  <a16:creationId xmlns:a16="http://schemas.microsoft.com/office/drawing/2014/main" id="{52DC0C6E-5173-4BDA-8E77-DF2846B369BE}"/>
                </a:ext>
              </a:extLst>
            </p:cNvPr>
            <p:cNvSpPr/>
            <p:nvPr/>
          </p:nvSpPr>
          <p:spPr>
            <a:xfrm>
              <a:off x="2947163" y="5837305"/>
              <a:ext cx="638485" cy="212828"/>
            </a:xfrm>
            <a:prstGeom prst="roundRect">
              <a:avLst>
                <a:gd name="adj" fmla="val 50000"/>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aphicFrame>
        <p:nvGraphicFramePr>
          <p:cNvPr id="78" name="표 77">
            <a:extLst>
              <a:ext uri="{FF2B5EF4-FFF2-40B4-BE49-F238E27FC236}">
                <a16:creationId xmlns:a16="http://schemas.microsoft.com/office/drawing/2014/main" id="{EE6542F5-50D4-459C-9F15-EE5824E80687}"/>
              </a:ext>
            </a:extLst>
          </p:cNvPr>
          <p:cNvGraphicFramePr>
            <a:graphicFrameLocks noGrp="1"/>
          </p:cNvGraphicFramePr>
          <p:nvPr>
            <p:extLst>
              <p:ext uri="{D42A27DB-BD31-4B8C-83A1-F6EECF244321}">
                <p14:modId xmlns:p14="http://schemas.microsoft.com/office/powerpoint/2010/main" val="2006603129"/>
              </p:ext>
            </p:extLst>
          </p:nvPr>
        </p:nvGraphicFramePr>
        <p:xfrm>
          <a:off x="6372200" y="1475576"/>
          <a:ext cx="2592288" cy="2697480"/>
        </p:xfrm>
        <a:graphic>
          <a:graphicData uri="http://schemas.openxmlformats.org/drawingml/2006/table">
            <a:tbl>
              <a:tblPr firstRow="1" bandRow="1">
                <a:tableStyleId>{5C22544A-7EE6-4342-B048-85BDC9FD1C3A}</a:tableStyleId>
              </a:tblPr>
              <a:tblGrid>
                <a:gridCol w="432048">
                  <a:extLst>
                    <a:ext uri="{9D8B030D-6E8A-4147-A177-3AD203B41FA5}">
                      <a16:colId xmlns:a16="http://schemas.microsoft.com/office/drawing/2014/main" val="20000"/>
                    </a:ext>
                  </a:extLst>
                </a:gridCol>
                <a:gridCol w="2160240">
                  <a:extLst>
                    <a:ext uri="{9D8B030D-6E8A-4147-A177-3AD203B41FA5}">
                      <a16:colId xmlns:a16="http://schemas.microsoft.com/office/drawing/2014/main" val="20001"/>
                    </a:ext>
                  </a:extLst>
                </a:gridCol>
              </a:tblGrid>
              <a:tr h="0">
                <a:tc>
                  <a:txBody>
                    <a:bodyPr/>
                    <a:lstStyle/>
                    <a:p>
                      <a:pPr algn="ctr" latinLnBrk="1"/>
                      <a:r>
                        <a:rPr lang="en-US" altLang="ko-KR" sz="1500" dirty="0">
                          <a:latin typeface="Noto Sans Korean Regular" pitchFamily="34" charset="-127"/>
                          <a:ea typeface="Noto Sans Korean Regular" pitchFamily="34" charset="-127"/>
                        </a:rPr>
                        <a:t>NO</a:t>
                      </a:r>
                      <a:endParaRPr lang="ko-KR" altLang="en-US" sz="1500" dirty="0">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T w="3175" cap="flat" cmpd="sng" algn="ctr">
                      <a:solidFill>
                        <a:schemeClr val="bg1">
                          <a:lumMod val="95000"/>
                        </a:schemeClr>
                      </a:solidFill>
                      <a:prstDash val="solid"/>
                      <a:round/>
                      <a:headEnd type="none" w="med" len="med"/>
                      <a:tailEnd type="none" w="med" len="med"/>
                    </a:lnT>
                  </a:tcPr>
                </a:tc>
                <a:tc>
                  <a:txBody>
                    <a:bodyPr/>
                    <a:lstStyle/>
                    <a:p>
                      <a:pPr algn="ctr" latinLnBrk="1"/>
                      <a:r>
                        <a:rPr lang="en-US" altLang="ko-KR" sz="1500" dirty="0">
                          <a:latin typeface="Noto Sans Korean Regular" pitchFamily="34" charset="-127"/>
                          <a:ea typeface="Noto Sans Korean Regular" pitchFamily="34" charset="-127"/>
                        </a:rPr>
                        <a:t>Description</a:t>
                      </a:r>
                      <a:endParaRPr lang="ko-KR" altLang="en-US" sz="1500" dirty="0">
                        <a:latin typeface="Noto Sans Korean Regular" pitchFamily="34" charset="-127"/>
                        <a:ea typeface="Noto Sans Korean Regular" pitchFamily="34" charset="-127"/>
                      </a:endParaRPr>
                    </a:p>
                  </a:txBody>
                  <a:tcPr marL="45720" marR="45720">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tcPr>
                </a:tc>
                <a:extLst>
                  <a:ext uri="{0D108BD9-81ED-4DB2-BD59-A6C34878D82A}">
                    <a16:rowId xmlns:a16="http://schemas.microsoft.com/office/drawing/2014/main" val="10000"/>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01</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Regular" pitchFamily="34" charset="-127"/>
                        </a:rPr>
                        <a:t>If they cannot find the company within three attempts, it results in failure. </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1"/>
                  </a:ext>
                </a:extLst>
              </a:tr>
              <a:tr h="1050735">
                <a:tc>
                  <a:txBody>
                    <a:bodyPr/>
                    <a:lstStyle/>
                    <a:p>
                      <a:pPr algn="ctr" latinLnBrk="1"/>
                      <a:r>
                        <a:rPr lang="en-US" altLang="ko-KR" sz="1800" dirty="0">
                          <a:solidFill>
                            <a:schemeClr val="tx1">
                              <a:lumMod val="65000"/>
                              <a:lumOff val="35000"/>
                            </a:schemeClr>
                          </a:solidFill>
                          <a:latin typeface="Noto Sans Korean Regular" pitchFamily="34" charset="-127"/>
                          <a:ea typeface="Noto Sans Korean Regular" pitchFamily="34" charset="-127"/>
                        </a:rPr>
                        <a:t>02</a:t>
                      </a:r>
                      <a:endParaRPr lang="ko-KR" altLang="en-US" sz="1800" dirty="0">
                        <a:solidFill>
                          <a:schemeClr val="tx1">
                            <a:lumMod val="65000"/>
                            <a:lumOff val="35000"/>
                          </a:schemeClr>
                        </a:solidFill>
                        <a:latin typeface="Noto Sans Korean Regular" pitchFamily="34" charset="-127"/>
                        <a:ea typeface="Noto Sans Korean Regular" pitchFamily="34" charset="-127"/>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tc>
                  <a:txBody>
                    <a:bodyPr/>
                    <a:lstStyle/>
                    <a:p>
                      <a:pPr latinLnBrk="1"/>
                      <a:r>
                        <a:rPr lang="en-US" altLang="ko-KR" sz="1800" dirty="0">
                          <a:solidFill>
                            <a:schemeClr val="tx1">
                              <a:lumMod val="65000"/>
                              <a:lumOff val="35000"/>
                            </a:schemeClr>
                          </a:solidFill>
                          <a:latin typeface="Noto Sans Korean Regular" pitchFamily="34" charset="-127"/>
                          <a:ea typeface="Noto Sans Korean Bold"/>
                        </a:rPr>
                        <a:t>If users fail, they can start the game again by pressing the play button.</a:t>
                      </a:r>
                      <a:endParaRPr lang="ko-KR" altLang="en-US" sz="1800" dirty="0">
                        <a:solidFill>
                          <a:srgbClr val="FF0000"/>
                        </a:solidFill>
                        <a:latin typeface="Noto Sans Korean Regular" pitchFamily="34" charset="-127"/>
                        <a:ea typeface="Noto Sans Korean Bold"/>
                      </a:endParaRPr>
                    </a:p>
                  </a:txBody>
                  <a:tcPr marL="45720" marR="45720">
                    <a:lnL w="3175" cap="flat" cmpd="sng" algn="ctr">
                      <a:solidFill>
                        <a:schemeClr val="bg1">
                          <a:lumMod val="95000"/>
                        </a:schemeClr>
                      </a:solidFill>
                      <a:prstDash val="solid"/>
                      <a:round/>
                      <a:headEnd type="none" w="med" len="med"/>
                      <a:tailEnd type="none" w="med" len="med"/>
                    </a:lnL>
                    <a:lnR w="3175" cap="flat" cmpd="sng" algn="ctr">
                      <a:solidFill>
                        <a:schemeClr val="bg1">
                          <a:lumMod val="95000"/>
                        </a:schemeClr>
                      </a:solidFill>
                      <a:prstDash val="solid"/>
                      <a:round/>
                      <a:headEnd type="none" w="med" len="med"/>
                      <a:tailEnd type="none" w="med" len="med"/>
                    </a:lnR>
                    <a:lnT w="3175" cap="flat" cmpd="sng" algn="ctr">
                      <a:solidFill>
                        <a:schemeClr val="bg1">
                          <a:lumMod val="95000"/>
                        </a:schemeClr>
                      </a:solid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FFFFFF">
                        <a:alpha val="47059"/>
                      </a:srgbClr>
                    </a:solidFill>
                  </a:tcPr>
                </a:tc>
                <a:extLst>
                  <a:ext uri="{0D108BD9-81ED-4DB2-BD59-A6C34878D82A}">
                    <a16:rowId xmlns:a16="http://schemas.microsoft.com/office/drawing/2014/main" val="10002"/>
                  </a:ext>
                </a:extLst>
              </a:tr>
            </a:tbl>
          </a:graphicData>
        </a:graphic>
      </p:graphicFrame>
      <p:sp>
        <p:nvSpPr>
          <p:cNvPr id="44" name="타원 43">
            <a:extLst>
              <a:ext uri="{FF2B5EF4-FFF2-40B4-BE49-F238E27FC236}">
                <a16:creationId xmlns:a16="http://schemas.microsoft.com/office/drawing/2014/main" id="{FBB74BC5-8AE9-4F85-AA72-790FC5F73713}"/>
              </a:ext>
            </a:extLst>
          </p:cNvPr>
          <p:cNvSpPr/>
          <p:nvPr/>
        </p:nvSpPr>
        <p:spPr>
          <a:xfrm>
            <a:off x="1759405" y="1222023"/>
            <a:ext cx="188517" cy="1885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01</a:t>
            </a:r>
            <a:endParaRPr lang="ko-KR" altLang="en-US" sz="900" b="1" dirty="0"/>
          </a:p>
        </p:txBody>
      </p:sp>
      <p:sp>
        <p:nvSpPr>
          <p:cNvPr id="47" name="직사각형 46">
            <a:extLst>
              <a:ext uri="{FF2B5EF4-FFF2-40B4-BE49-F238E27FC236}">
                <a16:creationId xmlns:a16="http://schemas.microsoft.com/office/drawing/2014/main" id="{3467A2B6-C362-4F01-B4D0-3D8194F1B9E3}"/>
              </a:ext>
            </a:extLst>
          </p:cNvPr>
          <p:cNvSpPr/>
          <p:nvPr/>
        </p:nvSpPr>
        <p:spPr>
          <a:xfrm>
            <a:off x="41898" y="4221784"/>
            <a:ext cx="1187761" cy="276999"/>
          </a:xfrm>
          <a:prstGeom prst="rect">
            <a:avLst/>
          </a:prstGeom>
        </p:spPr>
        <p:txBody>
          <a:bodyPr wrap="none">
            <a:spAutoFit/>
          </a:bodyPr>
          <a:lstStyle/>
          <a:p>
            <a:pPr algn="ctr"/>
            <a:r>
              <a:rPr lang="en-US" altLang="ko-KR" sz="1200" b="1" dirty="0">
                <a:solidFill>
                  <a:schemeClr val="bg1">
                    <a:lumMod val="85000"/>
                  </a:schemeClr>
                </a:solidFill>
                <a:latin typeface="Noto Sans Korean Bold" pitchFamily="34" charset="-127"/>
                <a:ea typeface="Noto Sans Korean Bold" pitchFamily="34" charset="-127"/>
              </a:rPr>
              <a:t>CONCLUSION</a:t>
            </a:r>
            <a:endParaRPr lang="ko-KR" altLang="en-US" sz="1200" b="1" dirty="0">
              <a:solidFill>
                <a:schemeClr val="bg1">
                  <a:lumMod val="85000"/>
                </a:schemeClr>
              </a:solidFill>
              <a:latin typeface="Noto Sans Korean Bold" pitchFamily="34" charset="-127"/>
              <a:ea typeface="Noto Sans Korean Bold" pitchFamily="34" charset="-127"/>
            </a:endParaRPr>
          </a:p>
        </p:txBody>
      </p:sp>
      <p:sp>
        <p:nvSpPr>
          <p:cNvPr id="46" name="타원 45">
            <a:extLst>
              <a:ext uri="{FF2B5EF4-FFF2-40B4-BE49-F238E27FC236}">
                <a16:creationId xmlns:a16="http://schemas.microsoft.com/office/drawing/2014/main" id="{56930F96-48D4-4573-896E-89811759B4B6}"/>
              </a:ext>
            </a:extLst>
          </p:cNvPr>
          <p:cNvSpPr/>
          <p:nvPr/>
        </p:nvSpPr>
        <p:spPr>
          <a:xfrm>
            <a:off x="4323968" y="1222023"/>
            <a:ext cx="204451" cy="20060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ko-KR" sz="900" b="1" dirty="0"/>
              <a:t>02</a:t>
            </a:r>
            <a:endParaRPr lang="ko-KR" altLang="en-US" sz="900" b="1" dirty="0"/>
          </a:p>
        </p:txBody>
      </p:sp>
      <p:pic>
        <p:nvPicPr>
          <p:cNvPr id="45" name="그림 44">
            <a:extLst>
              <a:ext uri="{FF2B5EF4-FFF2-40B4-BE49-F238E27FC236}">
                <a16:creationId xmlns:a16="http://schemas.microsoft.com/office/drawing/2014/main" id="{E0ABE3B2-5B5D-4A1E-9EF2-1DC56817128F}"/>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1513695" y="1585375"/>
            <a:ext cx="2194209" cy="3981044"/>
          </a:xfrm>
          <a:prstGeom prst="rect">
            <a:avLst/>
          </a:prstGeom>
          <a:noFill/>
          <a:ln>
            <a:noFill/>
          </a:ln>
        </p:spPr>
      </p:pic>
      <p:pic>
        <p:nvPicPr>
          <p:cNvPr id="48" name="그림 47">
            <a:extLst>
              <a:ext uri="{FF2B5EF4-FFF2-40B4-BE49-F238E27FC236}">
                <a16:creationId xmlns:a16="http://schemas.microsoft.com/office/drawing/2014/main" id="{BF1A7616-2BAB-4E18-B326-FB584A5A1389}"/>
              </a:ext>
            </a:extLst>
          </p:cNvPr>
          <p:cNvPicPr/>
          <p:nvPr/>
        </p:nvPicPr>
        <p:blipFill>
          <a:blip r:embed="rId5">
            <a:extLst>
              <a:ext uri="{28A0092B-C50C-407E-A947-70E740481C1C}">
                <a14:useLocalDpi xmlns:a14="http://schemas.microsoft.com/office/drawing/2010/main" val="0"/>
              </a:ext>
            </a:extLst>
          </a:blip>
          <a:stretch>
            <a:fillRect/>
          </a:stretch>
        </p:blipFill>
        <p:spPr bwMode="auto">
          <a:xfrm>
            <a:off x="3994148" y="1589405"/>
            <a:ext cx="2194210" cy="3977013"/>
          </a:xfrm>
          <a:prstGeom prst="rect">
            <a:avLst/>
          </a:prstGeom>
          <a:noFill/>
          <a:ln>
            <a:noFill/>
          </a:ln>
        </p:spPr>
      </p:pic>
    </p:spTree>
    <p:extLst>
      <p:ext uri="{BB962C8B-B14F-4D97-AF65-F5344CB8AC3E}">
        <p14:creationId xmlns:p14="http://schemas.microsoft.com/office/powerpoint/2010/main" val="1749545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테마">
  <a:themeElements>
    <a:clrScheme name="광선">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1611</TotalTime>
  <Words>846</Words>
  <Application>Microsoft Office PowerPoint</Application>
  <PresentationFormat>화면 슬라이드 쇼(4:3)</PresentationFormat>
  <Paragraphs>241</Paragraphs>
  <Slides>16</Slides>
  <Notes>16</Notes>
  <HiddenSlides>0</HiddenSlides>
  <MMClips>0</MMClips>
  <ScaleCrop>false</ScaleCrop>
  <HeadingPairs>
    <vt:vector size="6" baseType="variant">
      <vt:variant>
        <vt:lpstr>사용한 글꼴</vt:lpstr>
      </vt:variant>
      <vt:variant>
        <vt:i4>6</vt:i4>
      </vt:variant>
      <vt:variant>
        <vt:lpstr>테마</vt:lpstr>
      </vt:variant>
      <vt:variant>
        <vt:i4>1</vt:i4>
      </vt:variant>
      <vt:variant>
        <vt:lpstr>슬라이드 제목</vt:lpstr>
      </vt:variant>
      <vt:variant>
        <vt:i4>16</vt:i4>
      </vt:variant>
    </vt:vector>
  </HeadingPairs>
  <TitlesOfParts>
    <vt:vector size="23" baseType="lpstr">
      <vt:lpstr>noto</vt:lpstr>
      <vt:lpstr>Noto Sans Korean Bold</vt:lpstr>
      <vt:lpstr>맑은 고딕</vt:lpstr>
      <vt:lpstr>Noto Sans Korean Regular</vt:lpstr>
      <vt:lpstr>Arial</vt:lpstr>
      <vt:lpstr>Noto Sans Korean Medium</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Angry MOMO Presentation</dc:title>
  <dc:creator>madeit-top1</dc:creator>
  <cp:lastModifiedBy>user</cp:lastModifiedBy>
  <cp:revision>85</cp:revision>
  <dcterms:created xsi:type="dcterms:W3CDTF">2014-08-30T22:01:36Z</dcterms:created>
  <dcterms:modified xsi:type="dcterms:W3CDTF">2018-12-12T17:36:19Z</dcterms:modified>
</cp:coreProperties>
</file>